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261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</a:t>
          </a:r>
          <a:r>
            <a:rPr lang="cs-CZ" b="1" smtClean="0"/>
            <a:t>_52_INOVACE_A_02_Převody </a:t>
          </a:r>
          <a:r>
            <a:rPr lang="cs-CZ" b="1" dirty="0" smtClean="0"/>
            <a:t>jednotek délky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03. 10. 2012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41AEFA55-65B0-409A-BD19-25B17A74EBE4}" type="presOf" srcId="{6F0DBF92-BBAF-4E46-B7AE-B9D736A5138C}" destId="{80E53C30-9EB8-43A1-840A-7D6285414771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1C8702EB-78F1-4CAC-8465-6766F27F4B9F}" type="presOf" srcId="{AFB29B63-F894-40BB-A6EE-80348E600D8B}" destId="{237B6D6B-A87D-417F-89B1-F85C62E76A00}" srcOrd="0" destOrd="0" presId="urn:microsoft.com/office/officeart/2005/8/layout/chevron2"/>
    <dgm:cxn modelId="{4AF57832-67B4-473F-AF80-4E31B7EE72CC}" type="presOf" srcId="{7400B4EC-0A6B-47E7-B938-FD3CE1C4D191}" destId="{4F472E8C-EC57-4BB9-B1B1-86A99D73F6F6}" srcOrd="0" destOrd="0" presId="urn:microsoft.com/office/officeart/2005/8/layout/chevron2"/>
    <dgm:cxn modelId="{DD3561BD-FDF5-4D43-9AB9-D5B479D0AD1A}" type="presOf" srcId="{F8ABC22C-49C1-4197-89C5-A35DE57CFC75}" destId="{EC65B3E4-5625-4C7A-9E0C-E0D32374C2D3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C76E840F-3540-49D2-8F62-14CE20066226}" type="presOf" srcId="{E1E80FA0-2514-474B-9172-A89AAAE263AD}" destId="{2CCE61E4-F223-484E-8DC8-3BB0467A1548}" srcOrd="0" destOrd="0" presId="urn:microsoft.com/office/officeart/2005/8/layout/chevron2"/>
    <dgm:cxn modelId="{54426C28-C7A4-47E4-BEFD-B209898B1906}" type="presOf" srcId="{B9F9B948-C59F-4474-B73A-BA8E12D58E8D}" destId="{616CF84A-56E9-4FBC-B8AA-E6ADC642A218}" srcOrd="0" destOrd="0" presId="urn:microsoft.com/office/officeart/2005/8/layout/chevron2"/>
    <dgm:cxn modelId="{77718775-8E14-440A-9598-59BC4C053996}" type="presOf" srcId="{EB762544-F171-436C-8B32-5455856FABD5}" destId="{7795D321-A79F-492B-84B6-883FD291599D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B4A8017E-B44B-4217-BC0C-2AD4A1800B29}" type="presOf" srcId="{EF5FEA05-66EC-44C7-A56F-40A6937DE6BF}" destId="{ED723D3A-A30E-4171-B5C1-2863FF6C3CC9}" srcOrd="0" destOrd="0" presId="urn:microsoft.com/office/officeart/2005/8/layout/chevron2"/>
    <dgm:cxn modelId="{BA97A798-BB80-4808-BA22-2815728BCC94}" type="presOf" srcId="{F227B28C-9DD9-4A8C-A4D2-34BF54A681C6}" destId="{31F1AFE5-D595-4117-9D5D-6EB985C409EA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4C896EE2-C562-4A57-97AF-80705CF09FE9}" type="presOf" srcId="{F3CA115C-35AF-4DC2-BCBF-22DB6B9DD246}" destId="{8280B019-054D-4AB8-8700-2613A7C2DA94}" srcOrd="0" destOrd="0" presId="urn:microsoft.com/office/officeart/2005/8/layout/chevron2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8B7A6237-59F4-4CC9-8C25-34BFC31AFDC9}" type="presOf" srcId="{F7C9AC29-B15E-49CE-B243-F234F0356DEC}" destId="{BB70367E-7FEE-4C24-8F8F-1D7744A9FFBA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923E1678-D99A-41EA-9146-E3F768249445}" type="presOf" srcId="{147A93AA-4285-4D8E-A125-5ABD7FEA454F}" destId="{51820994-5257-4688-9F3D-D65B8235FB93}" srcOrd="0" destOrd="0" presId="urn:microsoft.com/office/officeart/2005/8/layout/chevron2"/>
    <dgm:cxn modelId="{63F6E8E2-CCFD-479F-94D9-065AC719BD2A}" type="presOf" srcId="{AE04CFE4-2D14-47BE-A2A1-34B749FE1380}" destId="{46A87082-0C00-4C8C-8C06-AFA208FAC887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7175E77B-3175-4D71-949B-6CA9AF2377BB}" type="presParOf" srcId="{8280B019-054D-4AB8-8700-2613A7C2DA94}" destId="{70B959A7-7B46-40F3-A7B4-91937A846384}" srcOrd="0" destOrd="0" presId="urn:microsoft.com/office/officeart/2005/8/layout/chevron2"/>
    <dgm:cxn modelId="{BF46E8F5-492E-49D4-ADC3-E6B1FDA37446}" type="presParOf" srcId="{70B959A7-7B46-40F3-A7B4-91937A846384}" destId="{ED723D3A-A30E-4171-B5C1-2863FF6C3CC9}" srcOrd="0" destOrd="0" presId="urn:microsoft.com/office/officeart/2005/8/layout/chevron2"/>
    <dgm:cxn modelId="{56EEEB0E-613B-4077-8A43-C763DDCF547D}" type="presParOf" srcId="{70B959A7-7B46-40F3-A7B4-91937A846384}" destId="{BB70367E-7FEE-4C24-8F8F-1D7744A9FFBA}" srcOrd="1" destOrd="0" presId="urn:microsoft.com/office/officeart/2005/8/layout/chevron2"/>
    <dgm:cxn modelId="{E1CF8947-B48F-4954-942A-4ED4930B4E60}" type="presParOf" srcId="{8280B019-054D-4AB8-8700-2613A7C2DA94}" destId="{F2CB424F-12FB-4C5C-A9DA-1E7420C52D68}" srcOrd="1" destOrd="0" presId="urn:microsoft.com/office/officeart/2005/8/layout/chevron2"/>
    <dgm:cxn modelId="{AC07F939-C7CA-4B06-B9DC-1E625AD34A05}" type="presParOf" srcId="{8280B019-054D-4AB8-8700-2613A7C2DA94}" destId="{3B7B01EE-249E-4A80-8891-3D8E321DE912}" srcOrd="2" destOrd="0" presId="urn:microsoft.com/office/officeart/2005/8/layout/chevron2"/>
    <dgm:cxn modelId="{A5736D82-CFA0-456C-8B05-DE5BEB1AA495}" type="presParOf" srcId="{3B7B01EE-249E-4A80-8891-3D8E321DE912}" destId="{616CF84A-56E9-4FBC-B8AA-E6ADC642A218}" srcOrd="0" destOrd="0" presId="urn:microsoft.com/office/officeart/2005/8/layout/chevron2"/>
    <dgm:cxn modelId="{B5B5A2C5-65D5-495D-8DA8-A1C9FE9EDE8F}" type="presParOf" srcId="{3B7B01EE-249E-4A80-8891-3D8E321DE912}" destId="{EC65B3E4-5625-4C7A-9E0C-E0D32374C2D3}" srcOrd="1" destOrd="0" presId="urn:microsoft.com/office/officeart/2005/8/layout/chevron2"/>
    <dgm:cxn modelId="{29DE8CC4-BE91-482C-8915-792D84BBAEEF}" type="presParOf" srcId="{8280B019-054D-4AB8-8700-2613A7C2DA94}" destId="{998D69CD-7C73-49E1-ABDD-60CEF582F4A0}" srcOrd="3" destOrd="0" presId="urn:microsoft.com/office/officeart/2005/8/layout/chevron2"/>
    <dgm:cxn modelId="{AEFB3A5A-373F-429D-AC22-1AD09C3702C0}" type="presParOf" srcId="{8280B019-054D-4AB8-8700-2613A7C2DA94}" destId="{9626443F-1A05-4C58-B541-1D3EFA957580}" srcOrd="4" destOrd="0" presId="urn:microsoft.com/office/officeart/2005/8/layout/chevron2"/>
    <dgm:cxn modelId="{2F3D86F1-1F88-4CAB-8E5E-5E5372AB177E}" type="presParOf" srcId="{9626443F-1A05-4C58-B541-1D3EFA957580}" destId="{31F1AFE5-D595-4117-9D5D-6EB985C409EA}" srcOrd="0" destOrd="0" presId="urn:microsoft.com/office/officeart/2005/8/layout/chevron2"/>
    <dgm:cxn modelId="{04B1C639-6452-47DF-AE59-FE87121B336D}" type="presParOf" srcId="{9626443F-1A05-4C58-B541-1D3EFA957580}" destId="{4F472E8C-EC57-4BB9-B1B1-86A99D73F6F6}" srcOrd="1" destOrd="0" presId="urn:microsoft.com/office/officeart/2005/8/layout/chevron2"/>
    <dgm:cxn modelId="{2DBB2DE0-1B54-4BE9-A045-85E4273AD5C1}" type="presParOf" srcId="{8280B019-054D-4AB8-8700-2613A7C2DA94}" destId="{672CE3B9-9508-42F9-B4F7-A0261AB3086C}" srcOrd="5" destOrd="0" presId="urn:microsoft.com/office/officeart/2005/8/layout/chevron2"/>
    <dgm:cxn modelId="{3B93D71F-4D1E-4D82-B3D4-85273F29E3D9}" type="presParOf" srcId="{8280B019-054D-4AB8-8700-2613A7C2DA94}" destId="{BF554414-3540-466D-B7ED-254451131DA9}" srcOrd="6" destOrd="0" presId="urn:microsoft.com/office/officeart/2005/8/layout/chevron2"/>
    <dgm:cxn modelId="{7E931914-48AD-49D0-A1FC-DAF2EE803F4F}" type="presParOf" srcId="{BF554414-3540-466D-B7ED-254451131DA9}" destId="{2CCE61E4-F223-484E-8DC8-3BB0467A1548}" srcOrd="0" destOrd="0" presId="urn:microsoft.com/office/officeart/2005/8/layout/chevron2"/>
    <dgm:cxn modelId="{1BCEE3D3-18F0-47C6-84AB-6AF5E8A86A24}" type="presParOf" srcId="{BF554414-3540-466D-B7ED-254451131DA9}" destId="{80E53C30-9EB8-43A1-840A-7D6285414771}" srcOrd="1" destOrd="0" presId="urn:microsoft.com/office/officeart/2005/8/layout/chevron2"/>
    <dgm:cxn modelId="{C0AE3129-F0A4-4AF7-8E42-8F4285B45732}" type="presParOf" srcId="{8280B019-054D-4AB8-8700-2613A7C2DA94}" destId="{A514B00E-487A-47F0-9FEB-0E0A1AFB81AD}" srcOrd="7" destOrd="0" presId="urn:microsoft.com/office/officeart/2005/8/layout/chevron2"/>
    <dgm:cxn modelId="{34C51968-6DFC-458F-A9BC-819D46F2A6D5}" type="presParOf" srcId="{8280B019-054D-4AB8-8700-2613A7C2DA94}" destId="{8995BAA0-7665-4E58-9094-95E11942B36E}" srcOrd="8" destOrd="0" presId="urn:microsoft.com/office/officeart/2005/8/layout/chevron2"/>
    <dgm:cxn modelId="{99773645-3744-46E1-8651-82FAE62F78FE}" type="presParOf" srcId="{8995BAA0-7665-4E58-9094-95E11942B36E}" destId="{51820994-5257-4688-9F3D-D65B8235FB93}" srcOrd="0" destOrd="0" presId="urn:microsoft.com/office/officeart/2005/8/layout/chevron2"/>
    <dgm:cxn modelId="{7EF5D74B-395F-4532-A6EB-226E18E71621}" type="presParOf" srcId="{8995BAA0-7665-4E58-9094-95E11942B36E}" destId="{46A87082-0C00-4C8C-8C06-AFA208FAC887}" srcOrd="1" destOrd="0" presId="urn:microsoft.com/office/officeart/2005/8/layout/chevron2"/>
    <dgm:cxn modelId="{A74492DB-DB31-4AA5-819F-3E9A4115EC9B}" type="presParOf" srcId="{8280B019-054D-4AB8-8700-2613A7C2DA94}" destId="{D304FE23-A74D-4173-BED1-779799BC8A41}" srcOrd="9" destOrd="0" presId="urn:microsoft.com/office/officeart/2005/8/layout/chevron2"/>
    <dgm:cxn modelId="{A1C8DAB6-BAF2-429D-9092-A6546674E86D}" type="presParOf" srcId="{8280B019-054D-4AB8-8700-2613A7C2DA94}" destId="{45002199-501D-40B0-9ADB-13DCE2220EAD}" srcOrd="10" destOrd="0" presId="urn:microsoft.com/office/officeart/2005/8/layout/chevron2"/>
    <dgm:cxn modelId="{C337C077-B75B-46D0-BF17-4922796AD587}" type="presParOf" srcId="{45002199-501D-40B0-9ADB-13DCE2220EAD}" destId="{7795D321-A79F-492B-84B6-883FD291599D}" srcOrd="0" destOrd="0" presId="urn:microsoft.com/office/officeart/2005/8/layout/chevron2"/>
    <dgm:cxn modelId="{078551E5-E028-46FF-A88A-1C8E95197B7B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ZŠ a MŠ Deštné v O. h.</a:t>
          </a:r>
          <a:endParaRPr lang="cs-CZ" sz="27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Mgr. Martin Kapucián</a:t>
          </a:r>
          <a:endParaRPr lang="cs-CZ" sz="27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1" kern="1200" dirty="0" smtClean="0"/>
            <a:t>VY </a:t>
          </a:r>
          <a:r>
            <a:rPr lang="cs-CZ" sz="2700" b="1" kern="1200" smtClean="0"/>
            <a:t>_52_INOVACE_A_02_Převody </a:t>
          </a:r>
          <a:r>
            <a:rPr lang="cs-CZ" sz="2700" b="1" kern="1200" dirty="0" smtClean="0"/>
            <a:t>jednotek délky</a:t>
          </a:r>
          <a:endParaRPr lang="cs-CZ" sz="27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Fyzika</a:t>
          </a:r>
          <a:endParaRPr lang="cs-CZ" sz="27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03. 10. 2012</a:t>
          </a:r>
          <a:endParaRPr lang="cs-CZ" sz="27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b="0" kern="1200" dirty="0" smtClean="0"/>
            <a:t>001</a:t>
          </a:r>
          <a:endParaRPr lang="cs-CZ" sz="27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3000">
              <a:srgbClr val="D4DEFF"/>
            </a:gs>
            <a:gs pos="83000">
              <a:schemeClr val="bg2">
                <a:lumMod val="75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slide" Target="slide9.xml"/><Relationship Id="rId4" Type="http://schemas.openxmlformats.org/officeDocument/2006/relationships/slide" Target="slide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18096620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211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k procvičování převodů jednotek délky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postupně střídají při určování správných odpovědí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a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hyperlinky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umožňují okamžitou zpětnou vazbu při ověřování znalostí žáků, včetně zvukových efektů pro zvýraznění.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2007, 2010 i na interaktivní tabuli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možné využít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funkce pera a zvýrazňovače.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502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Převody jednotek délky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správnou možnost: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784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 cm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m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mm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197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54,9 cm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mm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70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5490 cm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m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70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dm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700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dm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mm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endParaRPr lang="cs-CZ" sz="2400" dirty="0"/>
          </a:p>
        </p:txBody>
      </p:sp>
      <p:sp>
        <p:nvSpPr>
          <p:cNvPr id="6" name="Plaketa 5">
            <a:hlinkClick r:id="rId5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982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5,49 mm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cm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m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cm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796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km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 cm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54,9m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549 m</a:t>
            </a:r>
          </a:p>
        </p:txBody>
      </p:sp>
    </p:spTree>
    <p:extLst>
      <p:ext uri="{BB962C8B-B14F-4D97-AF65-F5344CB8AC3E}">
        <p14:creationId xmlns:p14="http://schemas.microsoft.com/office/powerpoint/2010/main" val="41158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áááále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néééé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itchFamily="2" charset="2"/>
              </a:rPr>
              <a:t>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220072" y="2708920"/>
            <a:ext cx="3240360" cy="2592288"/>
          </a:xfrm>
          <a:prstGeom prst="actionButtonBackPrevious">
            <a:avLst/>
          </a:prstGeom>
          <a:solidFill>
            <a:srgbClr val="FFFF00"/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reflection blurRad="101600" stA="52000" endA="300" endPos="35000" dist="12700" dir="5400000" sy="-100000" algn="bl" rotWithShape="0"/>
          </a:effectLst>
          <a:scene3d>
            <a:camera prst="orthographicFront">
              <a:rot lat="0" lon="0" rev="0"/>
            </a:camera>
            <a:lightRig rig="soft" dir="t"/>
          </a:scene3d>
          <a:sp3d prstMaterial="metal"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1560" y="1916832"/>
            <a:ext cx="4176464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247255"/>
            <a:ext cx="249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…zkus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znovu !!!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61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Supéééér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– máš to !!!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83768" y="2420888"/>
            <a:ext cx="4176464" cy="3456384"/>
          </a:xfrm>
          <a:prstGeom prst="smileyFace">
            <a:avLst>
              <a:gd name="adj" fmla="val 4653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20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148</TotalTime>
  <Words>186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Převody jednotek délky</vt:lpstr>
      <vt:lpstr>549 cm =</vt:lpstr>
      <vt:lpstr>54,9 cm =</vt:lpstr>
      <vt:lpstr>5490 cm =</vt:lpstr>
      <vt:lpstr>0,549 m =</vt:lpstr>
      <vt:lpstr>0,549 dm =</vt:lpstr>
      <vt:lpstr>5,49 mm =</vt:lpstr>
      <vt:lpstr>0,549 km =</vt:lpstr>
      <vt:lpstr>…áááále néééé… </vt:lpstr>
      <vt:lpstr>Supéééér – máš to !!! 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 délky</dc:title>
  <dc:creator>Martin Kapucián</dc:creator>
  <cp:lastModifiedBy>Martin Kapucián</cp:lastModifiedBy>
  <cp:revision>16</cp:revision>
  <dcterms:created xsi:type="dcterms:W3CDTF">2012-12-03T14:33:11Z</dcterms:created>
  <dcterms:modified xsi:type="dcterms:W3CDTF">2013-01-08T13:16:54Z</dcterms:modified>
</cp:coreProperties>
</file>