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9"/>
  </p:notesMasterIdLst>
  <p:sldIdLst>
    <p:sldId id="270" r:id="rId3"/>
    <p:sldId id="268" r:id="rId4"/>
    <p:sldId id="266" r:id="rId5"/>
    <p:sldId id="267" r:id="rId6"/>
    <p:sldId id="256" r:id="rId7"/>
    <p:sldId id="257" r:id="rId8"/>
    <p:sldId id="258" r:id="rId9"/>
    <p:sldId id="259" r:id="rId10"/>
    <p:sldId id="260" r:id="rId11"/>
    <p:sldId id="261" r:id="rId12"/>
    <p:sldId id="262" r:id="rId13"/>
    <p:sldId id="264" r:id="rId14"/>
    <p:sldId id="265" r:id="rId15"/>
    <p:sldId id="263" r:id="rId16"/>
    <p:sldId id="272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VY_22_INOVACE_11_V okolí města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V okolí města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096D6E5-480D-4BA8-8632-F76A8C8F869E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981D1095-05D3-4CE7-B419-39A592B6F28A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4981094-4521-45DA-99DB-8DD2DCBA888A}" type="presOf" srcId="{EBC41103-E2E5-4D48-9B4B-425520D3D098}" destId="{50C2F88D-8688-44C2-A854-691F34009D3B}" srcOrd="0" destOrd="0" presId="urn:microsoft.com/office/officeart/2005/8/layout/target3"/>
    <dgm:cxn modelId="{B02B95B5-CE6F-41BF-B4AB-3EB35FEFD0EC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A8C4E1B-D32B-497B-82E3-56CBD0BB0D55}" type="presOf" srcId="{FBBFC3EA-9D9D-4F3A-BEA6-9C2C0E46BF20}" destId="{643EA938-EDE0-4533-ACCC-D2BD6F3A527C}" srcOrd="0" destOrd="0" presId="urn:microsoft.com/office/officeart/2005/8/layout/target3"/>
    <dgm:cxn modelId="{B04A8F4B-90AB-48A2-9D3E-08E26BDA8CF6}" type="presOf" srcId="{019433A1-1324-4DE1-9E6F-32B851095F74}" destId="{E7297F21-D4FD-4A41-AE58-814D01A6B5E7}" srcOrd="1" destOrd="0" presId="urn:microsoft.com/office/officeart/2005/8/layout/target3"/>
    <dgm:cxn modelId="{63584700-0A6C-48DD-BCCF-37F21624621D}" type="presOf" srcId="{39F8B381-5807-488E-AC22-73DD4140ED4A}" destId="{71045F8C-00FA-488E-A7BD-E2E6753D979D}" srcOrd="0" destOrd="0" presId="urn:microsoft.com/office/officeart/2005/8/layout/target3"/>
    <dgm:cxn modelId="{5868565C-7E8A-4CCE-B38A-F0D7446F05D8}" type="presOf" srcId="{C73C7642-F245-4585-8F88-243F9FAEF6CA}" destId="{AA41A67C-3D3F-4AE9-9E0F-5D7F7BB2E741}" srcOrd="1" destOrd="0" presId="urn:microsoft.com/office/officeart/2005/8/layout/target3"/>
    <dgm:cxn modelId="{21980793-CD35-421C-A530-1A9DA01579F9}" type="presOf" srcId="{019433A1-1324-4DE1-9E6F-32B851095F74}" destId="{A3817367-F2BC-482F-8832-FA00B51DCCF3}" srcOrd="0" destOrd="0" presId="urn:microsoft.com/office/officeart/2005/8/layout/target3"/>
    <dgm:cxn modelId="{F7C7BEB1-4D26-4797-8C67-19DF6FBDA885}" type="presOf" srcId="{DAEA276B-ECF9-46F6-A7D3-4693B2D32BC4}" destId="{CDED6FE3-AD8F-4ACC-B6B8-710EDDD97598}" srcOrd="0" destOrd="0" presId="urn:microsoft.com/office/officeart/2005/8/layout/target3"/>
    <dgm:cxn modelId="{3423EF4B-2B42-40F1-9740-F42A088D10EA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64DB971-9E70-482A-853C-E0487152CAF2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7B4F603-0EA3-40B3-BFCF-393AF8F316D9}" type="presOf" srcId="{C73C7642-F245-4585-8F88-243F9FAEF6CA}" destId="{97289DF2-90F4-4EC2-A9FC-633B00BAB610}" srcOrd="0" destOrd="0" presId="urn:microsoft.com/office/officeart/2005/8/layout/target3"/>
    <dgm:cxn modelId="{C1B96F2B-88B3-41D6-A3B2-A54DD2BEB006}" type="presParOf" srcId="{71045F8C-00FA-488E-A7BD-E2E6753D979D}" destId="{3577EC6B-C980-4F34-8C69-4365E7B8FC8C}" srcOrd="0" destOrd="0" presId="urn:microsoft.com/office/officeart/2005/8/layout/target3"/>
    <dgm:cxn modelId="{E7A68997-961E-4D0D-B712-A27E2788B0D5}" type="presParOf" srcId="{71045F8C-00FA-488E-A7BD-E2E6753D979D}" destId="{6940EB87-DC1D-4BC3-9408-9AC2E1FFC039}" srcOrd="1" destOrd="0" presId="urn:microsoft.com/office/officeart/2005/8/layout/target3"/>
    <dgm:cxn modelId="{3B914C94-1098-4794-9A6A-473D4A1A2816}" type="presParOf" srcId="{71045F8C-00FA-488E-A7BD-E2E6753D979D}" destId="{BC35EE03-4121-4EF9-923D-7CB6D30D358D}" srcOrd="2" destOrd="0" presId="urn:microsoft.com/office/officeart/2005/8/layout/target3"/>
    <dgm:cxn modelId="{1F7D80CD-D9C6-455A-AFFA-CB6ADE52BD60}" type="presParOf" srcId="{71045F8C-00FA-488E-A7BD-E2E6753D979D}" destId="{C95EEA27-3CBF-4645-A92D-9D8AF5C1CBFC}" srcOrd="3" destOrd="0" presId="urn:microsoft.com/office/officeart/2005/8/layout/target3"/>
    <dgm:cxn modelId="{E90CDF0D-9C6F-4923-97D2-802CE4FAEF97}" type="presParOf" srcId="{71045F8C-00FA-488E-A7BD-E2E6753D979D}" destId="{851BB866-B6AE-4566-893F-4C635BA974FC}" srcOrd="4" destOrd="0" presId="urn:microsoft.com/office/officeart/2005/8/layout/target3"/>
    <dgm:cxn modelId="{20CD6BBA-EA2C-49EB-9151-A7A80C4F8B44}" type="presParOf" srcId="{71045F8C-00FA-488E-A7BD-E2E6753D979D}" destId="{643EA938-EDE0-4533-ACCC-D2BD6F3A527C}" srcOrd="5" destOrd="0" presId="urn:microsoft.com/office/officeart/2005/8/layout/target3"/>
    <dgm:cxn modelId="{9F56CB1A-734C-46F2-9E08-05E961BEFD2A}" type="presParOf" srcId="{71045F8C-00FA-488E-A7BD-E2E6753D979D}" destId="{92F31B18-D66D-4CC7-89B9-378928DE877D}" srcOrd="6" destOrd="0" presId="urn:microsoft.com/office/officeart/2005/8/layout/target3"/>
    <dgm:cxn modelId="{19DF830F-2DF1-4E23-9956-E9A78257B57A}" type="presParOf" srcId="{71045F8C-00FA-488E-A7BD-E2E6753D979D}" destId="{902074E1-B931-4618-97F1-FADBE82E9C3C}" srcOrd="7" destOrd="0" presId="urn:microsoft.com/office/officeart/2005/8/layout/target3"/>
    <dgm:cxn modelId="{7112FF1B-27DD-42F2-A1B6-650D4FB86B91}" type="presParOf" srcId="{71045F8C-00FA-488E-A7BD-E2E6753D979D}" destId="{A3817367-F2BC-482F-8832-FA00B51DCCF3}" srcOrd="8" destOrd="0" presId="urn:microsoft.com/office/officeart/2005/8/layout/target3"/>
    <dgm:cxn modelId="{14245991-E62C-4398-91CF-9870057C2A69}" type="presParOf" srcId="{71045F8C-00FA-488E-A7BD-E2E6753D979D}" destId="{626ABFF6-56C8-4386-B662-68EC364EED9D}" srcOrd="9" destOrd="0" presId="urn:microsoft.com/office/officeart/2005/8/layout/target3"/>
    <dgm:cxn modelId="{F0027BE7-63D5-4CC8-9C5F-3C5FF2A36C5A}" type="presParOf" srcId="{71045F8C-00FA-488E-A7BD-E2E6753D979D}" destId="{6DB11F1C-D028-4800-9625-6611CA9DE6D4}" srcOrd="10" destOrd="0" presId="urn:microsoft.com/office/officeart/2005/8/layout/target3"/>
    <dgm:cxn modelId="{8AB62AA2-02A7-4A7E-BDB4-369A0771035E}" type="presParOf" srcId="{71045F8C-00FA-488E-A7BD-E2E6753D979D}" destId="{CDED6FE3-AD8F-4ACC-B6B8-710EDDD97598}" srcOrd="11" destOrd="0" presId="urn:microsoft.com/office/officeart/2005/8/layout/target3"/>
    <dgm:cxn modelId="{EBC0D20B-7792-4506-B763-4B96BC55AC2F}" type="presParOf" srcId="{71045F8C-00FA-488E-A7BD-E2E6753D979D}" destId="{397AC6D7-84A6-4150-958F-83C92D9ACF38}" srcOrd="12" destOrd="0" presId="urn:microsoft.com/office/officeart/2005/8/layout/target3"/>
    <dgm:cxn modelId="{486DFA94-2427-4E64-9007-55548FFF2B9C}" type="presParOf" srcId="{71045F8C-00FA-488E-A7BD-E2E6753D979D}" destId="{D7419528-33A6-416D-9E64-B3F7915C5149}" srcOrd="13" destOrd="0" presId="urn:microsoft.com/office/officeart/2005/8/layout/target3"/>
    <dgm:cxn modelId="{59CF7D53-7068-43A2-845C-039FB5DA8817}" type="presParOf" srcId="{71045F8C-00FA-488E-A7BD-E2E6753D979D}" destId="{97289DF2-90F4-4EC2-A9FC-633B00BAB610}" srcOrd="14" destOrd="0" presId="urn:microsoft.com/office/officeart/2005/8/layout/target3"/>
    <dgm:cxn modelId="{5338660E-7408-4591-B6DC-3C3F5679E2A2}" type="presParOf" srcId="{71045F8C-00FA-488E-A7BD-E2E6753D979D}" destId="{234EBA9D-95B4-4C20-A84E-6F65F1085DC6}" srcOrd="15" destOrd="0" presId="urn:microsoft.com/office/officeart/2005/8/layout/target3"/>
    <dgm:cxn modelId="{AB5AD051-A421-4787-9831-28723D1D1E98}" type="presParOf" srcId="{71045F8C-00FA-488E-A7BD-E2E6753D979D}" destId="{12255512-213F-41DF-90A6-8B4CD74A2B52}" srcOrd="16" destOrd="0" presId="urn:microsoft.com/office/officeart/2005/8/layout/target3"/>
    <dgm:cxn modelId="{FC1264B1-AA9A-47A6-9060-E09CC30BFB91}" type="presParOf" srcId="{71045F8C-00FA-488E-A7BD-E2E6753D979D}" destId="{50C2F88D-8688-44C2-A854-691F34009D3B}" srcOrd="17" destOrd="0" presId="urn:microsoft.com/office/officeart/2005/8/layout/target3"/>
    <dgm:cxn modelId="{FC24B62F-D5A7-4FCD-9331-F638523B8106}" type="presParOf" srcId="{71045F8C-00FA-488E-A7BD-E2E6753D979D}" destId="{4D19AB04-24FA-40C2-B203-52AE3D15E171}" srcOrd="18" destOrd="0" presId="urn:microsoft.com/office/officeart/2005/8/layout/target3"/>
    <dgm:cxn modelId="{46C3C066-7794-4B54-A3A4-387518DD65C8}" type="presParOf" srcId="{71045F8C-00FA-488E-A7BD-E2E6753D979D}" destId="{832BF48F-0145-4429-9E02-8FCA946CCE9E}" srcOrd="19" destOrd="0" presId="urn:microsoft.com/office/officeart/2005/8/layout/target3"/>
    <dgm:cxn modelId="{4C6E0A35-E56C-41D6-A178-0555D92826D3}" type="presParOf" srcId="{71045F8C-00FA-488E-A7BD-E2E6753D979D}" destId="{E7297F21-D4FD-4A41-AE58-814D01A6B5E7}" srcOrd="20" destOrd="0" presId="urn:microsoft.com/office/officeart/2005/8/layout/target3"/>
    <dgm:cxn modelId="{D14168E3-DCB4-4AC0-91D9-C3821E91173D}" type="presParOf" srcId="{71045F8C-00FA-488E-A7BD-E2E6753D979D}" destId="{F69A1436-182C-465B-AD7F-FE48E0C090C1}" srcOrd="21" destOrd="0" presId="urn:microsoft.com/office/officeart/2005/8/layout/target3"/>
    <dgm:cxn modelId="{C775109D-8A68-4234-99F8-C696C1A812A8}" type="presParOf" srcId="{71045F8C-00FA-488E-A7BD-E2E6753D979D}" destId="{AA41A67C-3D3F-4AE9-9E0F-5D7F7BB2E741}" srcOrd="22" destOrd="0" presId="urn:microsoft.com/office/officeart/2005/8/layout/target3"/>
    <dgm:cxn modelId="{7E64C86A-68D5-43D3-9F09-CC27F7655C1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VY_22_INOVACE_11_V okolí města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V okolí města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63BAD7-DB2D-4813-8901-87E091650456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215C9-1FD7-479D-A60E-453DA85E75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7529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215C9-1FD7-479D-A60E-453DA85E75ED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3404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Při</a:t>
            </a:r>
            <a:r>
              <a:rPr lang="cs-CZ" baseline="0" smtClean="0"/>
              <a:t> druhé prezentaci stiskneme F5,kliknutím myši přilétne slovo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215C9-1FD7-479D-A60E-453DA85E75ED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346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Použijeme</a:t>
            </a:r>
            <a:r>
              <a:rPr lang="cs-CZ" baseline="0" smtClean="0"/>
              <a:t> klávesnici F5,zeptáme se:What´s this?Po kliknutím myši přilétne slovo.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215C9-1FD7-479D-A60E-453DA85E75E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463743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S</a:t>
            </a:r>
            <a:r>
              <a:rPr lang="cs-CZ" baseline="0" smtClean="0"/>
              <a:t> přinesenými obrázky opakujeme slovní zásobu,popisujeme je.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AB215C9-1FD7-479D-A60E-453DA85E75ED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1742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0641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304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880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8602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8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009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6064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5026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6429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1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356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8E08E33-5E2C-45C0-AD12-6E00C20ED3E7}" type="datetimeFigureOut">
              <a:rPr lang="cs-CZ" smtClean="0"/>
              <a:t>30.11.2011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E131624-1207-4CC3-AD31-12C415E7787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30.11.2011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6168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3202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3176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Pro 4.ročník</a:t>
            </a:r>
          </a:p>
          <a:p>
            <a:r>
              <a:rPr lang="cs-CZ" smtClean="0"/>
              <a:t>Navazujeme na učivo </a:t>
            </a:r>
            <a:r>
              <a:rPr lang="cs-CZ" smtClean="0"/>
              <a:t>učebnice </a:t>
            </a:r>
            <a:r>
              <a:rPr lang="cs-CZ" smtClean="0"/>
              <a:t>Chit Chat 2,Unit </a:t>
            </a:r>
            <a:r>
              <a:rPr lang="cs-CZ" smtClean="0"/>
              <a:t>4,My </a:t>
            </a:r>
            <a:r>
              <a:rPr lang="cs-CZ" smtClean="0"/>
              <a:t>town</a:t>
            </a:r>
          </a:p>
          <a:p>
            <a:r>
              <a:rPr lang="cs-CZ" smtClean="0"/>
              <a:t>Práce s interaktivní tabulí</a:t>
            </a:r>
          </a:p>
          <a:p>
            <a:r>
              <a:rPr lang="cs-CZ" smtClean="0"/>
              <a:t>Výklad a procvičení rozšiřující slovní zásoby</a:t>
            </a:r>
          </a:p>
          <a:p>
            <a:r>
              <a:rPr lang="cs-CZ" smtClean="0"/>
              <a:t>Inovace:využití efektů interaktivní tabule vybízí žáky k aktivnímu osvojení slovní zásoby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280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200" smtClean="0"/>
              <a:t>V okolí města</a:t>
            </a:r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760192"/>
          </a:xfrm>
        </p:spPr>
        <p:txBody>
          <a:bodyPr/>
          <a:lstStyle/>
          <a:p>
            <a:r>
              <a:rPr lang="cs-CZ" sz="3600" smtClean="0"/>
              <a:t>Anglický jazyk pro 4.ročník</a:t>
            </a:r>
          </a:p>
          <a:p>
            <a:endParaRPr lang="cs-CZ"/>
          </a:p>
          <a:p>
            <a:endParaRPr lang="cs-CZ" smtClean="0"/>
          </a:p>
          <a:p>
            <a:r>
              <a:rPr lang="cs-CZ" smtClean="0"/>
              <a:t>Mgr.Olga Kolářová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876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 práce s prezentací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3300" smtClean="0">
                <a:solidFill>
                  <a:srgbClr val="002060"/>
                </a:solidFill>
              </a:rPr>
              <a:t>První prezentace snímků</a:t>
            </a:r>
            <a:r>
              <a:rPr lang="cs-CZ" smtClean="0"/>
              <a:t>,osvojení slovní zásoby,výklad.</a:t>
            </a:r>
          </a:p>
          <a:p>
            <a:pPr marL="514350" indent="-514350">
              <a:buFont typeface="+mj-lt"/>
              <a:buAutoNum type="alphaLcParenR"/>
            </a:pPr>
            <a:r>
              <a:rPr lang="cs-CZ"/>
              <a:t>u</a:t>
            </a:r>
            <a:r>
              <a:rPr lang="cs-CZ" smtClean="0"/>
              <a:t>čitel čte slova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žáci slova opakují</a:t>
            </a:r>
          </a:p>
          <a:p>
            <a:pPr marL="0" indent="0">
              <a:buNone/>
            </a:pPr>
            <a:r>
              <a:rPr lang="cs-CZ" smtClean="0"/>
              <a:t>   </a:t>
            </a:r>
          </a:p>
          <a:p>
            <a:r>
              <a:rPr lang="cs-CZ" smtClean="0"/>
              <a:t> </a:t>
            </a:r>
            <a:r>
              <a:rPr lang="cs-CZ" sz="3300" smtClean="0">
                <a:solidFill>
                  <a:srgbClr val="002060"/>
                </a:solidFill>
              </a:rPr>
              <a:t>Druhá prezentace </a:t>
            </a:r>
            <a:r>
              <a:rPr lang="cs-CZ" smtClean="0"/>
              <a:t>s opětovným prohlédnutím     snímků,tentokrát s efektem přilétnutí slova</a:t>
            </a:r>
          </a:p>
          <a:p>
            <a:pPr marL="514350" indent="-514350">
              <a:buFont typeface="+mj-lt"/>
              <a:buAutoNum type="alphaLcParenR"/>
            </a:pPr>
            <a:r>
              <a:rPr lang="cs-CZ"/>
              <a:t>o</a:t>
            </a:r>
            <a:r>
              <a:rPr lang="cs-CZ" smtClean="0"/>
              <a:t>tázka učitele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odpověď žáka</a:t>
            </a:r>
          </a:p>
          <a:p>
            <a:pPr marL="514350" indent="-514350">
              <a:buFont typeface="+mj-lt"/>
              <a:buAutoNum type="alphaLcParenR"/>
            </a:pPr>
            <a:r>
              <a:rPr lang="cs-CZ" smtClean="0"/>
              <a:t>přilétnutí slova</a:t>
            </a:r>
          </a:p>
          <a:p>
            <a:endParaRPr lang="cs-CZ"/>
          </a:p>
          <a:p>
            <a:r>
              <a:rPr lang="cs-CZ" sz="3300" smtClean="0">
                <a:solidFill>
                  <a:srgbClr val="002060"/>
                </a:solidFill>
              </a:rPr>
              <a:t>Domácí úkol </a:t>
            </a:r>
            <a:r>
              <a:rPr lang="cs-CZ" smtClean="0"/>
              <a:t>/námět pro další práci/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181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K0O7W0UI\MP900401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K0O7W0UI\MP900401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K0O7W0UI\MP90040126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02706"/>
            <a:ext cx="5623128" cy="4498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city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687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town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AM1I8PN9\MP900400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olářová\AppData\Local\Microsoft\Windows\Temporary Internet Files\Content.IE5\AM1I8PN9\MP900400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olářová\AppData\Local\Microsoft\Windows\Temporary Internet Files\Content.IE5\AM1I8PN9\MP900400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olářová\AppData\Local\Microsoft\Windows\Temporary Internet Files\Content.IE5\AM1I8PN9\MP9004003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280" y="1868424"/>
            <a:ext cx="3901440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Kolářová\AppData\Local\Microsoft\Windows\Temporary Internet Files\Content.IE5\AM1I8PN9\MP900400373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31590"/>
            <a:ext cx="5371100" cy="4296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1791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village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S7687CZ2\MP9001490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24744"/>
            <a:ext cx="5891564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35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beach</a:t>
            </a:r>
            <a:endParaRPr lang="cs-CZ"/>
          </a:p>
        </p:txBody>
      </p:sp>
      <p:pic>
        <p:nvPicPr>
          <p:cNvPr id="4099" name="Picture 3" descr="C:\Users\Kolářová\AppData\Local\Microsoft\Windows\Temporary Internet Files\Content.IE5\DE4CGPLA\MP9002895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863030"/>
            <a:ext cx="6192688" cy="4118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7691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mountains</a:t>
            </a:r>
            <a:endParaRPr lang="cs-CZ"/>
          </a:p>
        </p:txBody>
      </p:sp>
      <p:pic>
        <p:nvPicPr>
          <p:cNvPr id="5122" name="Picture 2" descr="C:\Users\Kolářová\AppData\Local\Microsoft\Windows\Temporary Internet Files\Content.IE5\DE4CGPLA\MP9002021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412776"/>
            <a:ext cx="4953337" cy="3310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9557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sea</a:t>
            </a:r>
            <a:endParaRPr lang="cs-CZ"/>
          </a:p>
        </p:txBody>
      </p:sp>
      <p:pic>
        <p:nvPicPr>
          <p:cNvPr id="6147" name="Picture 3" descr="C:\Users\Kolářová\AppData\Local\Microsoft\Windows\Temporary Internet Files\Content.IE5\K0O7W0UI\MP90040328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268760"/>
            <a:ext cx="5688632" cy="379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231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meadow</a:t>
            </a:r>
            <a:endParaRPr lang="cs-CZ"/>
          </a:p>
        </p:txBody>
      </p:sp>
      <p:pic>
        <p:nvPicPr>
          <p:cNvPr id="8198" name="Picture 6" descr="C:\Users\Kolářová\AppData\Local\Microsoft\Windows\Temporary Internet Files\Content.IE5\AM1I8PN9\MP9004333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945282"/>
            <a:ext cx="5760640" cy="382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318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field</a:t>
            </a:r>
            <a:endParaRPr lang="cs-CZ"/>
          </a:p>
        </p:txBody>
      </p:sp>
      <p:pic>
        <p:nvPicPr>
          <p:cNvPr id="9218" name="Picture 2" descr="C:\Users\Kolářová\AppData\Local\Microsoft\Windows\Temporary Internet Files\Content.IE5\AM1I8PN9\MP9001852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980728"/>
            <a:ext cx="5616624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28840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pond</a:t>
            </a:r>
            <a:endParaRPr lang="cs-CZ"/>
          </a:p>
        </p:txBody>
      </p:sp>
      <p:pic>
        <p:nvPicPr>
          <p:cNvPr id="10242" name="Picture 2" descr="C:\Users\Kolářová\AppData\Local\Microsoft\Windows\Temporary Internet Files\Content.IE5\S7687CZ2\MP9001752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268760"/>
            <a:ext cx="5645224" cy="358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5008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forest</a:t>
            </a:r>
            <a:endParaRPr lang="cs-CZ"/>
          </a:p>
        </p:txBody>
      </p:sp>
      <p:pic>
        <p:nvPicPr>
          <p:cNvPr id="7173" name="Picture 5" descr="C:\Users\Kolářová\AppData\Local\Microsoft\Windows\Temporary Internet Files\Content.IE5\S7687CZ2\MP9004075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048672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7384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Domácí úkol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b="1" smtClean="0">
                <a:solidFill>
                  <a:schemeClr val="accent4">
                    <a:lumMod val="50000"/>
                  </a:schemeClr>
                </a:solidFill>
              </a:rPr>
              <a:t>Přines si pohlednice nebo obrázky z časopisů s podobnými obrázky.</a:t>
            </a:r>
          </a:p>
          <a:p>
            <a:pPr marL="0" indent="0">
              <a:buNone/>
            </a:pPr>
            <a:endParaRPr lang="cs-CZ" sz="4000" b="1" smtClean="0">
              <a:solidFill>
                <a:schemeClr val="accent4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4000" b="1" smtClean="0">
                <a:solidFill>
                  <a:schemeClr val="accent4">
                    <a:lumMod val="50000"/>
                  </a:schemeClr>
                </a:solidFill>
              </a:rPr>
              <a:t>Obrázky  si můžeš i namalovat.</a:t>
            </a:r>
            <a:endParaRPr lang="cs-CZ" sz="4000" b="1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1267" name="Picture 3" descr="C:\Users\Kolářová\AppData\Local\Microsoft\Windows\Temporary Internet Files\Content.IE5\DE4CGPLA\MC9004392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924871"/>
            <a:ext cx="3896496" cy="29217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959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 a ilustrace: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 smtClean="0"/>
              <a:t>www.office.microsoft.com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706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126</TotalTime>
  <Words>189</Words>
  <Application>Microsoft Office PowerPoint</Application>
  <PresentationFormat>Předvádění na obrazovce (4:3)</PresentationFormat>
  <Paragraphs>54</Paragraphs>
  <Slides>16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Aspekt</vt:lpstr>
      <vt:lpstr>Motiv systému Office</vt:lpstr>
      <vt:lpstr>Prezentace aplikace PowerPoint</vt:lpstr>
      <vt:lpstr>Anotace</vt:lpstr>
      <vt:lpstr>V okolí města </vt:lpstr>
      <vt:lpstr>Obsah práce s prezentací</vt:lpstr>
      <vt:lpstr>city</vt:lpstr>
      <vt:lpstr>town</vt:lpstr>
      <vt:lpstr>village</vt:lpstr>
      <vt:lpstr>beach</vt:lpstr>
      <vt:lpstr>mountains</vt:lpstr>
      <vt:lpstr>sea</vt:lpstr>
      <vt:lpstr>meadow</vt:lpstr>
      <vt:lpstr>field</vt:lpstr>
      <vt:lpstr>pond</vt:lpstr>
      <vt:lpstr>forest</vt:lpstr>
      <vt:lpstr>Domácí úkol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21</cp:revision>
  <dcterms:created xsi:type="dcterms:W3CDTF">2011-11-11T17:24:32Z</dcterms:created>
  <dcterms:modified xsi:type="dcterms:W3CDTF">2011-11-30T20:37:02Z</dcterms:modified>
</cp:coreProperties>
</file>