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59" r:id="rId4"/>
    <p:sldId id="265" r:id="rId5"/>
    <p:sldId id="260" r:id="rId6"/>
    <p:sldId id="256" r:id="rId7"/>
    <p:sldId id="257" r:id="rId8"/>
    <p:sldId id="258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23" autoAdjust="0"/>
    <p:restoredTop sz="86388" autoAdjust="0"/>
  </p:normalViewPr>
  <p:slideViewPr>
    <p:cSldViewPr>
      <p:cViewPr varScale="1">
        <p:scale>
          <a:sx n="62" d="100"/>
          <a:sy n="62" d="100"/>
        </p:scale>
        <p:origin x="-13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VY_22_INOVACE_12_Be healthy!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Téma:Be healthy!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179216-664B-40C4-85BC-D3E5CD564286}" type="presOf" srcId="{39F8B381-5807-488E-AC22-73DD4140ED4A}" destId="{71045F8C-00FA-488E-A7BD-E2E6753D979D}" srcOrd="0" destOrd="0" presId="urn:microsoft.com/office/officeart/2005/8/layout/target3"/>
    <dgm:cxn modelId="{55879F4C-3585-41DE-A136-9D60A37253BD}" type="presOf" srcId="{C73C7642-F245-4585-8F88-243F9FAEF6CA}" destId="{97289DF2-90F4-4EC2-A9FC-633B00BAB610}" srcOrd="0" destOrd="0" presId="urn:microsoft.com/office/officeart/2005/8/layout/target3"/>
    <dgm:cxn modelId="{20A27FA7-064E-423C-97E2-474F14FDB633}" type="presOf" srcId="{DAEA276B-ECF9-46F6-A7D3-4693B2D32BC4}" destId="{F69A1436-182C-465B-AD7F-FE48E0C090C1}" srcOrd="1" destOrd="0" presId="urn:microsoft.com/office/officeart/2005/8/layout/target3"/>
    <dgm:cxn modelId="{3480D833-6E13-461A-B9BF-2F040F42C1BC}" type="presOf" srcId="{DAEA276B-ECF9-46F6-A7D3-4693B2D32BC4}" destId="{CDED6FE3-AD8F-4ACC-B6B8-710EDDD97598}" srcOrd="0" destOrd="0" presId="urn:microsoft.com/office/officeart/2005/8/layout/target3"/>
    <dgm:cxn modelId="{C50F314C-2C50-45AD-BA7B-0357C2AFE63A}" type="presOf" srcId="{C73C7642-F245-4585-8F88-243F9FAEF6CA}" destId="{AA41A67C-3D3F-4AE9-9E0F-5D7F7BB2E741}" srcOrd="1" destOrd="0" presId="urn:microsoft.com/office/officeart/2005/8/layout/target3"/>
    <dgm:cxn modelId="{4C2CF142-28AA-4EB1-B3AC-8D1E9FFFC07E}" type="presOf" srcId="{FBBFC3EA-9D9D-4F3A-BEA6-9C2C0E46BF20}" destId="{643EA938-EDE0-4533-ACCC-D2BD6F3A527C}" srcOrd="0" destOrd="0" presId="urn:microsoft.com/office/officeart/2005/8/layout/target3"/>
    <dgm:cxn modelId="{A68DC381-4191-4614-A233-B0CF5A2939ED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6E9993B-6A4C-4DC7-B5C0-23799C540B85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6AA248A-B65B-43D7-827A-F3DFAC2EED6D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67CA69A-35B0-42CA-A48D-AC1D2700B185}" type="presOf" srcId="{019433A1-1324-4DE1-9E6F-32B851095F74}" destId="{A3817367-F2BC-482F-8832-FA00B51DCCF3}" srcOrd="0" destOrd="0" presId="urn:microsoft.com/office/officeart/2005/8/layout/target3"/>
    <dgm:cxn modelId="{9118BEA7-C31F-4079-9A0F-4B3BA7A1A841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8F83B0B-9160-41AE-A6F2-BC5E60BE86F6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F0F8A6D-EFC4-491B-9577-58BBF5771DBB}" type="presOf" srcId="{FBBFC3EA-9D9D-4F3A-BEA6-9C2C0E46BF20}" destId="{832BF48F-0145-4429-9E02-8FCA946CCE9E}" srcOrd="1" destOrd="0" presId="urn:microsoft.com/office/officeart/2005/8/layout/target3"/>
    <dgm:cxn modelId="{E8968A1B-2830-4B2B-8184-6BE6418C7519}" type="presParOf" srcId="{71045F8C-00FA-488E-A7BD-E2E6753D979D}" destId="{3577EC6B-C980-4F34-8C69-4365E7B8FC8C}" srcOrd="0" destOrd="0" presId="urn:microsoft.com/office/officeart/2005/8/layout/target3"/>
    <dgm:cxn modelId="{C8CC6D89-7FA6-4613-990F-1F7047483DEE}" type="presParOf" srcId="{71045F8C-00FA-488E-A7BD-E2E6753D979D}" destId="{6940EB87-DC1D-4BC3-9408-9AC2E1FFC039}" srcOrd="1" destOrd="0" presId="urn:microsoft.com/office/officeart/2005/8/layout/target3"/>
    <dgm:cxn modelId="{8913E170-BFE8-4D33-AA0B-3DA779FBF618}" type="presParOf" srcId="{71045F8C-00FA-488E-A7BD-E2E6753D979D}" destId="{BC35EE03-4121-4EF9-923D-7CB6D30D358D}" srcOrd="2" destOrd="0" presId="urn:microsoft.com/office/officeart/2005/8/layout/target3"/>
    <dgm:cxn modelId="{B3F03B64-74E8-4AA5-8645-262CD32A2AFC}" type="presParOf" srcId="{71045F8C-00FA-488E-A7BD-E2E6753D979D}" destId="{C95EEA27-3CBF-4645-A92D-9D8AF5C1CBFC}" srcOrd="3" destOrd="0" presId="urn:microsoft.com/office/officeart/2005/8/layout/target3"/>
    <dgm:cxn modelId="{A31FBF7B-FC5E-48AD-A9D3-0F8797C13C23}" type="presParOf" srcId="{71045F8C-00FA-488E-A7BD-E2E6753D979D}" destId="{851BB866-B6AE-4566-893F-4C635BA974FC}" srcOrd="4" destOrd="0" presId="urn:microsoft.com/office/officeart/2005/8/layout/target3"/>
    <dgm:cxn modelId="{A8BB4C6C-3FCE-4036-AB0C-E53ECFE087BC}" type="presParOf" srcId="{71045F8C-00FA-488E-A7BD-E2E6753D979D}" destId="{643EA938-EDE0-4533-ACCC-D2BD6F3A527C}" srcOrd="5" destOrd="0" presId="urn:microsoft.com/office/officeart/2005/8/layout/target3"/>
    <dgm:cxn modelId="{A6FD3A04-45D4-469C-8B1F-BCBDD547A57E}" type="presParOf" srcId="{71045F8C-00FA-488E-A7BD-E2E6753D979D}" destId="{92F31B18-D66D-4CC7-89B9-378928DE877D}" srcOrd="6" destOrd="0" presId="urn:microsoft.com/office/officeart/2005/8/layout/target3"/>
    <dgm:cxn modelId="{5E2730F3-2B99-415A-8505-58EBA10B05B3}" type="presParOf" srcId="{71045F8C-00FA-488E-A7BD-E2E6753D979D}" destId="{902074E1-B931-4618-97F1-FADBE82E9C3C}" srcOrd="7" destOrd="0" presId="urn:microsoft.com/office/officeart/2005/8/layout/target3"/>
    <dgm:cxn modelId="{A8E11433-E0B2-4AEC-A02F-AD29B6FECC2A}" type="presParOf" srcId="{71045F8C-00FA-488E-A7BD-E2E6753D979D}" destId="{A3817367-F2BC-482F-8832-FA00B51DCCF3}" srcOrd="8" destOrd="0" presId="urn:microsoft.com/office/officeart/2005/8/layout/target3"/>
    <dgm:cxn modelId="{469F8916-6917-4873-8160-3FF8ED8C99D8}" type="presParOf" srcId="{71045F8C-00FA-488E-A7BD-E2E6753D979D}" destId="{626ABFF6-56C8-4386-B662-68EC364EED9D}" srcOrd="9" destOrd="0" presId="urn:microsoft.com/office/officeart/2005/8/layout/target3"/>
    <dgm:cxn modelId="{AFA6534E-F2A8-4ABF-8B30-BB909255EC93}" type="presParOf" srcId="{71045F8C-00FA-488E-A7BD-E2E6753D979D}" destId="{6DB11F1C-D028-4800-9625-6611CA9DE6D4}" srcOrd="10" destOrd="0" presId="urn:microsoft.com/office/officeart/2005/8/layout/target3"/>
    <dgm:cxn modelId="{E03063A8-1866-4F10-82A8-E1CEF247D18E}" type="presParOf" srcId="{71045F8C-00FA-488E-A7BD-E2E6753D979D}" destId="{CDED6FE3-AD8F-4ACC-B6B8-710EDDD97598}" srcOrd="11" destOrd="0" presId="urn:microsoft.com/office/officeart/2005/8/layout/target3"/>
    <dgm:cxn modelId="{5B81F065-404A-454D-8FD1-4746E3E91394}" type="presParOf" srcId="{71045F8C-00FA-488E-A7BD-E2E6753D979D}" destId="{397AC6D7-84A6-4150-958F-83C92D9ACF38}" srcOrd="12" destOrd="0" presId="urn:microsoft.com/office/officeart/2005/8/layout/target3"/>
    <dgm:cxn modelId="{E461FCA9-7B20-495D-AA25-BD470AC983A5}" type="presParOf" srcId="{71045F8C-00FA-488E-A7BD-E2E6753D979D}" destId="{D7419528-33A6-416D-9E64-B3F7915C5149}" srcOrd="13" destOrd="0" presId="urn:microsoft.com/office/officeart/2005/8/layout/target3"/>
    <dgm:cxn modelId="{56020217-3C44-428B-8EF7-9F60E2085F9D}" type="presParOf" srcId="{71045F8C-00FA-488E-A7BD-E2E6753D979D}" destId="{97289DF2-90F4-4EC2-A9FC-633B00BAB610}" srcOrd="14" destOrd="0" presId="urn:microsoft.com/office/officeart/2005/8/layout/target3"/>
    <dgm:cxn modelId="{8DD2F235-604D-411A-9E39-0AF6C1902941}" type="presParOf" srcId="{71045F8C-00FA-488E-A7BD-E2E6753D979D}" destId="{234EBA9D-95B4-4C20-A84E-6F65F1085DC6}" srcOrd="15" destOrd="0" presId="urn:microsoft.com/office/officeart/2005/8/layout/target3"/>
    <dgm:cxn modelId="{9A5D7C05-6897-4339-A044-917F53B2E0C8}" type="presParOf" srcId="{71045F8C-00FA-488E-A7BD-E2E6753D979D}" destId="{12255512-213F-41DF-90A6-8B4CD74A2B52}" srcOrd="16" destOrd="0" presId="urn:microsoft.com/office/officeart/2005/8/layout/target3"/>
    <dgm:cxn modelId="{25F9AA47-25AC-48F4-A89C-F1004F20FDF5}" type="presParOf" srcId="{71045F8C-00FA-488E-A7BD-E2E6753D979D}" destId="{50C2F88D-8688-44C2-A854-691F34009D3B}" srcOrd="17" destOrd="0" presId="urn:microsoft.com/office/officeart/2005/8/layout/target3"/>
    <dgm:cxn modelId="{98DE9150-F77D-454F-AA0F-A0D1329FC41C}" type="presParOf" srcId="{71045F8C-00FA-488E-A7BD-E2E6753D979D}" destId="{4D19AB04-24FA-40C2-B203-52AE3D15E171}" srcOrd="18" destOrd="0" presId="urn:microsoft.com/office/officeart/2005/8/layout/target3"/>
    <dgm:cxn modelId="{496B68BD-72E9-49F1-B0BF-8D27636FA76E}" type="presParOf" srcId="{71045F8C-00FA-488E-A7BD-E2E6753D979D}" destId="{832BF48F-0145-4429-9E02-8FCA946CCE9E}" srcOrd="19" destOrd="0" presId="urn:microsoft.com/office/officeart/2005/8/layout/target3"/>
    <dgm:cxn modelId="{38949DBF-55B3-49ED-AADD-836ACD491C61}" type="presParOf" srcId="{71045F8C-00FA-488E-A7BD-E2E6753D979D}" destId="{E7297F21-D4FD-4A41-AE58-814D01A6B5E7}" srcOrd="20" destOrd="0" presId="urn:microsoft.com/office/officeart/2005/8/layout/target3"/>
    <dgm:cxn modelId="{7F3DDA20-A87D-4AD4-947F-DE4722325AC5}" type="presParOf" srcId="{71045F8C-00FA-488E-A7BD-E2E6753D979D}" destId="{F69A1436-182C-465B-AD7F-FE48E0C090C1}" srcOrd="21" destOrd="0" presId="urn:microsoft.com/office/officeart/2005/8/layout/target3"/>
    <dgm:cxn modelId="{94E55F1E-2327-464E-8AD2-F89E30BDCB2D}" type="presParOf" srcId="{71045F8C-00FA-488E-A7BD-E2E6753D979D}" destId="{AA41A67C-3D3F-4AE9-9E0F-5D7F7BB2E741}" srcOrd="22" destOrd="0" presId="urn:microsoft.com/office/officeart/2005/8/layout/target3"/>
    <dgm:cxn modelId="{50F47F3D-8E39-40A3-93DB-1B4C26A4DDB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VY_22_INOVACE_12_Be healthy!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Téma:Be healthy!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329B70-EA1E-4D35-8694-E8FAF02514E2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B03055-3A7E-4403-91A2-629BBD2EE51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B03055-3A7E-4403-91A2-629BBD2EE519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626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označují věty podle toho,co si o pánovi myslí.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B03055-3A7E-4403-91A2-629BBD2EE519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620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F5,klikat myší-přilétnou obrázky s popisky.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B03055-3A7E-4403-91A2-629BBD2EE519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313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3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82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166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48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537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06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095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81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773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79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782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C064D00-D7D0-40AB-955C-0D4C168FFDED}" type="datetimeFigureOut">
              <a:rPr lang="cs-CZ" smtClean="0"/>
              <a:pPr/>
              <a:t>30.11.2011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F266B56-C2B0-4DAA-8DF2-088C25CFA653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856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73320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505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92208"/>
            <a:ext cx="8075240" cy="4389120"/>
          </a:xfrm>
        </p:spPr>
        <p:txBody>
          <a:bodyPr/>
          <a:lstStyle/>
          <a:p>
            <a:r>
              <a:rPr lang="cs-CZ" dirty="0" smtClean="0"/>
              <a:t>Materiál je určen pro 4.ročník/učebnice Chit Chat 2,  </a:t>
            </a:r>
            <a:r>
              <a:rPr lang="cs-CZ" smtClean="0"/>
              <a:t>Unit </a:t>
            </a:r>
            <a:r>
              <a:rPr lang="cs-CZ" smtClean="0"/>
              <a:t>3,Be </a:t>
            </a:r>
            <a:r>
              <a:rPr lang="cs-CZ" dirty="0" smtClean="0"/>
              <a:t>healthy./</a:t>
            </a:r>
          </a:p>
          <a:p>
            <a:r>
              <a:rPr lang="cs-CZ" dirty="0" smtClean="0"/>
              <a:t>Pracujeme společně s interaktivní tabulí.</a:t>
            </a:r>
          </a:p>
          <a:p>
            <a:r>
              <a:rPr lang="cs-CZ" dirty="0" smtClean="0"/>
              <a:t>Opakujeme části těla,tvoříme věty,otázky .Popisem osoby si žáci uvědomí,že žije nezdravě a dávají jí rady o zdravém životním stylu. </a:t>
            </a:r>
          </a:p>
          <a:p>
            <a:r>
              <a:rPr lang="cs-CZ" dirty="0" smtClean="0"/>
              <a:t>Inovace:Využití interaktivní tabule vybízí žáky k aktivnímu procvičení učiva o lidském těle  a zdravém životním stylu.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95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3488" cy="2291680"/>
          </a:xfrm>
        </p:spPr>
        <p:txBody>
          <a:bodyPr/>
          <a:lstStyle/>
          <a:p>
            <a:r>
              <a:rPr lang="cs-CZ" sz="7200" dirty="0" smtClean="0"/>
              <a:t>BE HEALTHY!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Anglický jazyk pro 4.ročník</a:t>
            </a:r>
          </a:p>
          <a:p>
            <a:endParaRPr lang="cs-CZ" dirty="0"/>
          </a:p>
          <a:p>
            <a:r>
              <a:rPr lang="cs-CZ" dirty="0" smtClean="0"/>
              <a:t>Mgr.Olga Kolářová</a:t>
            </a:r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K0O7W0UI\MP900439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36912"/>
            <a:ext cx="2736304" cy="409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322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Parts of the body.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True or false?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Be healthy!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62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AM1I8PN9\MM90032382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44799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              Parts of the body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08850" y="1455549"/>
            <a:ext cx="238360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4000" dirty="0" smtClean="0"/>
              <a:t>head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eye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shoulder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arm</a:t>
            </a:r>
          </a:p>
          <a:p>
            <a:r>
              <a:rPr lang="cs-CZ" sz="4000" dirty="0" smtClean="0"/>
              <a:t>leg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1628800"/>
            <a:ext cx="242117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</a:t>
            </a:r>
            <a:r>
              <a:rPr lang="cs-CZ" sz="4000" dirty="0" smtClean="0"/>
              <a:t>ose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neck</a:t>
            </a:r>
          </a:p>
          <a:p>
            <a:r>
              <a:rPr lang="cs-CZ" sz="4000" dirty="0" smtClean="0"/>
              <a:t>fingers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tummy</a:t>
            </a:r>
          </a:p>
          <a:p>
            <a:r>
              <a:rPr lang="cs-CZ" sz="4000" dirty="0" smtClean="0"/>
              <a:t>foot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517232"/>
            <a:ext cx="835562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I´ve got two hands.        How many ears have you got?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I´ve got brown hair.        What colour is your hair?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764704"/>
            <a:ext cx="11371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Spoj.</a:t>
            </a:r>
          </a:p>
          <a:p>
            <a:r>
              <a:rPr lang="cs-CZ" dirty="0" smtClean="0"/>
              <a:t>Tvoř věty,</a:t>
            </a:r>
          </a:p>
          <a:p>
            <a:r>
              <a:rPr lang="cs-CZ" dirty="0" smtClean="0"/>
              <a:t>otázky.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1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True           or      false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It´s time for lunch.</a:t>
            </a:r>
          </a:p>
          <a:p>
            <a:pPr marL="0" indent="0">
              <a:buNone/>
            </a:pPr>
            <a:r>
              <a:rPr lang="cs-CZ" sz="3200" dirty="0" smtClean="0"/>
              <a:t>I´ve got a little tummy.</a:t>
            </a:r>
          </a:p>
          <a:p>
            <a:pPr marL="0" indent="0">
              <a:buNone/>
            </a:pPr>
            <a:r>
              <a:rPr lang="cs-CZ" sz="3200" dirty="0" smtClean="0"/>
              <a:t>I don´t  like watching  TV.</a:t>
            </a:r>
          </a:p>
          <a:p>
            <a:pPr marL="0" indent="0">
              <a:buNone/>
            </a:pPr>
            <a:r>
              <a:rPr lang="cs-CZ" sz="3200" dirty="0" smtClean="0"/>
              <a:t>I play a sport.</a:t>
            </a:r>
          </a:p>
          <a:p>
            <a:pPr marL="0" indent="0">
              <a:buNone/>
            </a:pPr>
            <a:r>
              <a:rPr lang="cs-CZ" sz="3200" dirty="0" smtClean="0"/>
              <a:t>I´m hungry.</a:t>
            </a:r>
          </a:p>
          <a:p>
            <a:pPr marL="0" indent="0">
              <a:buNone/>
            </a:pPr>
            <a:r>
              <a:rPr lang="cs-CZ" sz="3200" dirty="0" smtClean="0"/>
              <a:t>I´m a fat man.</a:t>
            </a:r>
          </a:p>
          <a:p>
            <a:pPr marL="0" indent="0">
              <a:buNone/>
            </a:pPr>
            <a:r>
              <a:rPr lang="cs-CZ" sz="3200" dirty="0" smtClean="0"/>
              <a:t>I eat healthy food only.</a:t>
            </a:r>
          </a:p>
          <a:p>
            <a:pPr marL="0" indent="0">
              <a:buNone/>
            </a:pPr>
            <a:r>
              <a:rPr lang="cs-CZ" sz="3200" dirty="0" smtClean="0"/>
              <a:t>I drink lots of beer.</a:t>
            </a:r>
            <a:endParaRPr lang="cs-CZ" sz="3200" dirty="0"/>
          </a:p>
        </p:txBody>
      </p:sp>
      <p:pic>
        <p:nvPicPr>
          <p:cNvPr id="2050" name="Picture 2" descr="C:\Users\Kolářová\AppData\Local\Microsoft\Windows\Temporary Internet Files\Content.IE5\S7687CZ2\MC90042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140"/>
            <a:ext cx="122413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S7687CZ2\MC90043253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4664"/>
            <a:ext cx="1440362" cy="144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073" y="2634704"/>
            <a:ext cx="3530600" cy="353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374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Poraďte pánovi. </a:t>
            </a:r>
            <a:r>
              <a:rPr lang="cs-CZ" sz="6000" dirty="0" smtClean="0"/>
              <a:t>Be healthy!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</a:t>
            </a:r>
          </a:p>
          <a:p>
            <a:r>
              <a:rPr lang="cs-CZ" dirty="0" smtClean="0"/>
              <a:t>__________________________</a:t>
            </a:r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S7687CZ2\MP900321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41168"/>
            <a:ext cx="1252311" cy="17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DE4CGPLA\MP90030289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603" y="3265396"/>
            <a:ext cx="1940775" cy="272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372200" y="1421924"/>
            <a:ext cx="2555776" cy="1772816"/>
          </a:xfrm>
          <a:prstGeom prst="wedgeEllipseCallout">
            <a:avLst>
              <a:gd name="adj1" fmla="val -21429"/>
              <a:gd name="adj2" fmla="val 771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Yes,thank you!</a:t>
            </a:r>
            <a:endParaRPr lang="cs-CZ" sz="28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539552" y="4947236"/>
            <a:ext cx="1296144" cy="871720"/>
          </a:xfrm>
          <a:prstGeom prst="wedgeRoundRectCallout">
            <a:avLst>
              <a:gd name="adj1" fmla="val 172762"/>
              <a:gd name="adj2" fmla="val -2820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Oh,no!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3783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5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139</TotalTime>
  <Words>255</Words>
  <Application>Microsoft Office PowerPoint</Application>
  <PresentationFormat>Předvádění na obrazovce (4:3)</PresentationFormat>
  <Paragraphs>64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Motiv systému Office</vt:lpstr>
      <vt:lpstr>Prezentace aplikace PowerPoint</vt:lpstr>
      <vt:lpstr>Anotace:</vt:lpstr>
      <vt:lpstr>BE HEALTHY! </vt:lpstr>
      <vt:lpstr>Obsah</vt:lpstr>
      <vt:lpstr>               Parts of the body</vt:lpstr>
      <vt:lpstr>True           or      false </vt:lpstr>
      <vt:lpstr>Poraďte pánovi. Be healthy!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of the body</dc:title>
  <dc:creator>Kolářová</dc:creator>
  <cp:lastModifiedBy>Kolářová</cp:lastModifiedBy>
  <cp:revision>18</cp:revision>
  <dcterms:created xsi:type="dcterms:W3CDTF">2011-11-24T17:00:34Z</dcterms:created>
  <dcterms:modified xsi:type="dcterms:W3CDTF">2011-11-30T20:36:07Z</dcterms:modified>
</cp:coreProperties>
</file>