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1"/>
  </p:notesMasterIdLst>
  <p:sldIdLst>
    <p:sldId id="264" r:id="rId3"/>
    <p:sldId id="262" r:id="rId4"/>
    <p:sldId id="261" r:id="rId5"/>
    <p:sldId id="256" r:id="rId6"/>
    <p:sldId id="257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VY_22_INOVACE_12_Pamatuj si!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Téma:Pamatuj si!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C67677-FE7E-4D75-A55F-979168A27CB1}" type="presOf" srcId="{C73C7642-F245-4585-8F88-243F9FAEF6CA}" destId="{AA41A67C-3D3F-4AE9-9E0F-5D7F7BB2E741}" srcOrd="1" destOrd="0" presId="urn:microsoft.com/office/officeart/2005/8/layout/target3"/>
    <dgm:cxn modelId="{493368CC-A39F-47D7-92A3-45FF766FB681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0B6BA65-2327-4E54-8F4B-76ED3884E8DF}" type="presOf" srcId="{019433A1-1324-4DE1-9E6F-32B851095F74}" destId="{E7297F21-D4FD-4A41-AE58-814D01A6B5E7}" srcOrd="1" destOrd="0" presId="urn:microsoft.com/office/officeart/2005/8/layout/target3"/>
    <dgm:cxn modelId="{A9F6A10A-B2E1-45E6-B1CC-1C099100EC8D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8D78710-F344-4D7C-8BD0-93B8AC4FE9F6}" type="presOf" srcId="{39F8B381-5807-488E-AC22-73DD4140ED4A}" destId="{71045F8C-00FA-488E-A7BD-E2E6753D979D}" srcOrd="0" destOrd="0" presId="urn:microsoft.com/office/officeart/2005/8/layout/target3"/>
    <dgm:cxn modelId="{9769F9EE-0DA0-42FE-801B-68C1E96B21F9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8A199CC-8094-40B5-B8F9-382AF60A6EE5}" type="presOf" srcId="{FBBFC3EA-9D9D-4F3A-BEA6-9C2C0E46BF20}" destId="{643EA938-EDE0-4533-ACCC-D2BD6F3A527C}" srcOrd="0" destOrd="0" presId="urn:microsoft.com/office/officeart/2005/8/layout/target3"/>
    <dgm:cxn modelId="{4B104D92-C571-4EB3-B064-609796E76B3D}" type="presOf" srcId="{C73C7642-F245-4585-8F88-243F9FAEF6CA}" destId="{97289DF2-90F4-4EC2-A9FC-633B00BAB610}" srcOrd="0" destOrd="0" presId="urn:microsoft.com/office/officeart/2005/8/layout/target3"/>
    <dgm:cxn modelId="{C1953A20-21A5-4674-9953-863B1C497050}" type="presOf" srcId="{445C7998-7549-48B0-BD68-D4F0167F02E5}" destId="{BC35EE03-4121-4EF9-923D-7CB6D30D358D}" srcOrd="0" destOrd="0" presId="urn:microsoft.com/office/officeart/2005/8/layout/target3"/>
    <dgm:cxn modelId="{0FE5F072-E66D-4CE4-ABEB-81A00DAED855}" type="presOf" srcId="{EBC41103-E2E5-4D48-9B4B-425520D3D098}" destId="{F969C235-9271-4D34-B740-D627A121CAD0}" srcOrd="1" destOrd="0" presId="urn:microsoft.com/office/officeart/2005/8/layout/target3"/>
    <dgm:cxn modelId="{C7A95227-0FDD-4504-A103-4027AF65AFFA}" type="presOf" srcId="{DAEA276B-ECF9-46F6-A7D3-4693B2D32BC4}" destId="{F69A1436-182C-465B-AD7F-FE48E0C090C1}" srcOrd="1" destOrd="0" presId="urn:microsoft.com/office/officeart/2005/8/layout/target3"/>
    <dgm:cxn modelId="{0E56E0CB-C384-43BD-A3D6-0E0B18414392}" type="presOf" srcId="{445C7998-7549-48B0-BD68-D4F0167F02E5}" destId="{4D19AB04-24FA-40C2-B203-52AE3D15E171}" srcOrd="1" destOrd="0" presId="urn:microsoft.com/office/officeart/2005/8/layout/target3"/>
    <dgm:cxn modelId="{C076AA48-82F8-4527-AD69-D1E6F8CE4D8B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98BB848-984D-42EC-AEF3-D7F33E75200B}" type="presParOf" srcId="{71045F8C-00FA-488E-A7BD-E2E6753D979D}" destId="{3577EC6B-C980-4F34-8C69-4365E7B8FC8C}" srcOrd="0" destOrd="0" presId="urn:microsoft.com/office/officeart/2005/8/layout/target3"/>
    <dgm:cxn modelId="{591286BB-AAFA-4029-B3EA-B1B2F72C0E9E}" type="presParOf" srcId="{71045F8C-00FA-488E-A7BD-E2E6753D979D}" destId="{6940EB87-DC1D-4BC3-9408-9AC2E1FFC039}" srcOrd="1" destOrd="0" presId="urn:microsoft.com/office/officeart/2005/8/layout/target3"/>
    <dgm:cxn modelId="{05125755-030C-44DA-BDBE-7960E220F300}" type="presParOf" srcId="{71045F8C-00FA-488E-A7BD-E2E6753D979D}" destId="{BC35EE03-4121-4EF9-923D-7CB6D30D358D}" srcOrd="2" destOrd="0" presId="urn:microsoft.com/office/officeart/2005/8/layout/target3"/>
    <dgm:cxn modelId="{47E50763-3DCB-49D6-96D6-D47752E4817D}" type="presParOf" srcId="{71045F8C-00FA-488E-A7BD-E2E6753D979D}" destId="{C95EEA27-3CBF-4645-A92D-9D8AF5C1CBFC}" srcOrd="3" destOrd="0" presId="urn:microsoft.com/office/officeart/2005/8/layout/target3"/>
    <dgm:cxn modelId="{44F7D83D-C431-498E-B1BA-66EAD925D744}" type="presParOf" srcId="{71045F8C-00FA-488E-A7BD-E2E6753D979D}" destId="{851BB866-B6AE-4566-893F-4C635BA974FC}" srcOrd="4" destOrd="0" presId="urn:microsoft.com/office/officeart/2005/8/layout/target3"/>
    <dgm:cxn modelId="{60C7BDAA-B770-4AF8-8A70-DA641EFC03C4}" type="presParOf" srcId="{71045F8C-00FA-488E-A7BD-E2E6753D979D}" destId="{643EA938-EDE0-4533-ACCC-D2BD6F3A527C}" srcOrd="5" destOrd="0" presId="urn:microsoft.com/office/officeart/2005/8/layout/target3"/>
    <dgm:cxn modelId="{D5B7F025-F5E4-4408-80FC-A9718EBCBE90}" type="presParOf" srcId="{71045F8C-00FA-488E-A7BD-E2E6753D979D}" destId="{92F31B18-D66D-4CC7-89B9-378928DE877D}" srcOrd="6" destOrd="0" presId="urn:microsoft.com/office/officeart/2005/8/layout/target3"/>
    <dgm:cxn modelId="{4CC482EC-F82E-4B1C-BBF2-63759E4DCF52}" type="presParOf" srcId="{71045F8C-00FA-488E-A7BD-E2E6753D979D}" destId="{902074E1-B931-4618-97F1-FADBE82E9C3C}" srcOrd="7" destOrd="0" presId="urn:microsoft.com/office/officeart/2005/8/layout/target3"/>
    <dgm:cxn modelId="{2D811083-60D2-445B-A4B4-96C468ED573F}" type="presParOf" srcId="{71045F8C-00FA-488E-A7BD-E2E6753D979D}" destId="{A3817367-F2BC-482F-8832-FA00B51DCCF3}" srcOrd="8" destOrd="0" presId="urn:microsoft.com/office/officeart/2005/8/layout/target3"/>
    <dgm:cxn modelId="{3B530BFF-AC98-4BC1-B8EF-CEEA16C23756}" type="presParOf" srcId="{71045F8C-00FA-488E-A7BD-E2E6753D979D}" destId="{626ABFF6-56C8-4386-B662-68EC364EED9D}" srcOrd="9" destOrd="0" presId="urn:microsoft.com/office/officeart/2005/8/layout/target3"/>
    <dgm:cxn modelId="{8E77B770-29F6-4F2C-80E5-9084FE920F40}" type="presParOf" srcId="{71045F8C-00FA-488E-A7BD-E2E6753D979D}" destId="{6DB11F1C-D028-4800-9625-6611CA9DE6D4}" srcOrd="10" destOrd="0" presId="urn:microsoft.com/office/officeart/2005/8/layout/target3"/>
    <dgm:cxn modelId="{4A2D0F9D-524D-41DA-B253-C7ADFC13A77E}" type="presParOf" srcId="{71045F8C-00FA-488E-A7BD-E2E6753D979D}" destId="{CDED6FE3-AD8F-4ACC-B6B8-710EDDD97598}" srcOrd="11" destOrd="0" presId="urn:microsoft.com/office/officeart/2005/8/layout/target3"/>
    <dgm:cxn modelId="{610C5124-07EF-4448-9F2E-A383CFBD5DF0}" type="presParOf" srcId="{71045F8C-00FA-488E-A7BD-E2E6753D979D}" destId="{397AC6D7-84A6-4150-958F-83C92D9ACF38}" srcOrd="12" destOrd="0" presId="urn:microsoft.com/office/officeart/2005/8/layout/target3"/>
    <dgm:cxn modelId="{35BEE4DC-2D33-4A53-8BD7-1267120BE1FE}" type="presParOf" srcId="{71045F8C-00FA-488E-A7BD-E2E6753D979D}" destId="{D7419528-33A6-416D-9E64-B3F7915C5149}" srcOrd="13" destOrd="0" presId="urn:microsoft.com/office/officeart/2005/8/layout/target3"/>
    <dgm:cxn modelId="{91648C8E-D192-4D0D-9539-B2693739D6BC}" type="presParOf" srcId="{71045F8C-00FA-488E-A7BD-E2E6753D979D}" destId="{97289DF2-90F4-4EC2-A9FC-633B00BAB610}" srcOrd="14" destOrd="0" presId="urn:microsoft.com/office/officeart/2005/8/layout/target3"/>
    <dgm:cxn modelId="{648DAEDF-CDED-4960-A5D6-CDC59D45A31A}" type="presParOf" srcId="{71045F8C-00FA-488E-A7BD-E2E6753D979D}" destId="{234EBA9D-95B4-4C20-A84E-6F65F1085DC6}" srcOrd="15" destOrd="0" presId="urn:microsoft.com/office/officeart/2005/8/layout/target3"/>
    <dgm:cxn modelId="{1185A3AE-6E73-43D1-B5CE-93A6F2D27DF4}" type="presParOf" srcId="{71045F8C-00FA-488E-A7BD-E2E6753D979D}" destId="{12255512-213F-41DF-90A6-8B4CD74A2B52}" srcOrd="16" destOrd="0" presId="urn:microsoft.com/office/officeart/2005/8/layout/target3"/>
    <dgm:cxn modelId="{17B76E7C-81C6-463C-8E30-15D8014C95C5}" type="presParOf" srcId="{71045F8C-00FA-488E-A7BD-E2E6753D979D}" destId="{50C2F88D-8688-44C2-A854-691F34009D3B}" srcOrd="17" destOrd="0" presId="urn:microsoft.com/office/officeart/2005/8/layout/target3"/>
    <dgm:cxn modelId="{BF5251A4-127A-4088-B5BA-2602E9DFBB43}" type="presParOf" srcId="{71045F8C-00FA-488E-A7BD-E2E6753D979D}" destId="{4D19AB04-24FA-40C2-B203-52AE3D15E171}" srcOrd="18" destOrd="0" presId="urn:microsoft.com/office/officeart/2005/8/layout/target3"/>
    <dgm:cxn modelId="{2A113411-81B9-4E5B-8F1E-91B8F58BC82C}" type="presParOf" srcId="{71045F8C-00FA-488E-A7BD-E2E6753D979D}" destId="{832BF48F-0145-4429-9E02-8FCA946CCE9E}" srcOrd="19" destOrd="0" presId="urn:microsoft.com/office/officeart/2005/8/layout/target3"/>
    <dgm:cxn modelId="{858AF0FC-890E-4902-965D-D633827ADB6A}" type="presParOf" srcId="{71045F8C-00FA-488E-A7BD-E2E6753D979D}" destId="{E7297F21-D4FD-4A41-AE58-814D01A6B5E7}" srcOrd="20" destOrd="0" presId="urn:microsoft.com/office/officeart/2005/8/layout/target3"/>
    <dgm:cxn modelId="{F5972811-4D92-44A1-9CFA-924385CBE59C}" type="presParOf" srcId="{71045F8C-00FA-488E-A7BD-E2E6753D979D}" destId="{F69A1436-182C-465B-AD7F-FE48E0C090C1}" srcOrd="21" destOrd="0" presId="urn:microsoft.com/office/officeart/2005/8/layout/target3"/>
    <dgm:cxn modelId="{6F982EFD-45E0-4D7F-B507-0E30B9B5588E}" type="presParOf" srcId="{71045F8C-00FA-488E-A7BD-E2E6753D979D}" destId="{AA41A67C-3D3F-4AE9-9E0F-5D7F7BB2E741}" srcOrd="22" destOrd="0" presId="urn:microsoft.com/office/officeart/2005/8/layout/target3"/>
    <dgm:cxn modelId="{441C7BAD-0813-47A0-9F28-49CEEF79B6C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E04409-F789-4224-A003-5527CE6F134E}" type="datetimeFigureOut">
              <a:rPr lang="cs-CZ" smtClean="0"/>
              <a:pPr/>
              <a:t>28.11.2011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D88475-3B4E-4B6B-A832-C696AF505A6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2388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D88475-3B4E-4B6B-A832-C696AF505A64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87299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DAB996E-F5DC-4BB8-8AE0-2525F86BB650}" type="datetimeFigureOut">
              <a:rPr lang="cs-CZ" smtClean="0"/>
              <a:pPr/>
              <a:t>28.11.2011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267539F-D234-49AD-BBF0-D007F51B3E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AB996E-F5DC-4BB8-8AE0-2525F86BB650}" type="datetimeFigureOut">
              <a:rPr lang="cs-CZ" smtClean="0"/>
              <a:pPr/>
              <a:t>28.11.2011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67539F-D234-49AD-BBF0-D007F51B3E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DAB996E-F5DC-4BB8-8AE0-2525F86BB650}" type="datetimeFigureOut">
              <a:rPr lang="cs-CZ" smtClean="0"/>
              <a:pPr/>
              <a:t>28.11.2011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267539F-D234-49AD-BBF0-D007F51B3E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AB996E-F5DC-4BB8-8AE0-2525F86BB650}" type="datetimeFigureOut">
              <a:rPr lang="cs-CZ" smtClean="0"/>
              <a:pPr/>
              <a:t>28.11.2011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67539F-D234-49AD-BBF0-D007F51B3E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AB996E-F5DC-4BB8-8AE0-2525F86BB650}" type="datetimeFigureOut">
              <a:rPr lang="cs-CZ" smtClean="0"/>
              <a:pPr/>
              <a:t>28.11.2011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67539F-D234-49AD-BBF0-D007F51B3E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AB996E-F5DC-4BB8-8AE0-2525F86BB650}" type="datetimeFigureOut">
              <a:rPr lang="cs-CZ" smtClean="0"/>
              <a:pPr/>
              <a:t>28.11.2011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67539F-D234-49AD-BBF0-D007F51B3E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DAB996E-F5DC-4BB8-8AE0-2525F86BB650}" type="datetimeFigureOut">
              <a:rPr lang="cs-CZ" smtClean="0"/>
              <a:pPr/>
              <a:t>28.11.2011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67539F-D234-49AD-BBF0-D007F51B3E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AB996E-F5DC-4BB8-8AE0-2525F86BB650}" type="datetimeFigureOut">
              <a:rPr lang="cs-CZ" smtClean="0"/>
              <a:pPr/>
              <a:t>28.11.2011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67539F-D234-49AD-BBF0-D007F51B3E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AB996E-F5DC-4BB8-8AE0-2525F86BB650}" type="datetimeFigureOut">
              <a:rPr lang="cs-CZ" smtClean="0"/>
              <a:pPr/>
              <a:t>28.11.2011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67539F-D234-49AD-BBF0-D007F51B3EF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AB996E-F5DC-4BB8-8AE0-2525F86BB650}" type="datetimeFigureOut">
              <a:rPr lang="cs-CZ" smtClean="0"/>
              <a:pPr/>
              <a:t>28.11.2011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67539F-D234-49AD-BBF0-D007F51B3E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DAB996E-F5DC-4BB8-8AE0-2525F86BB650}" type="datetimeFigureOut">
              <a:rPr lang="cs-CZ" smtClean="0"/>
              <a:pPr/>
              <a:t>28.11.2011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267539F-D234-49AD-BBF0-D007F51B3E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5807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5728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2084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11996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147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5133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8268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8083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6436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4417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4596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DAB996E-F5DC-4BB8-8AE0-2525F86BB650}" type="datetimeFigureOut">
              <a:rPr lang="cs-CZ" smtClean="0"/>
              <a:pPr/>
              <a:t>28.11.2011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267539F-D234-49AD-BBF0-D007F51B3EF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6040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084540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37312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5.ročník/učebnice</a:t>
            </a:r>
          </a:p>
          <a:p>
            <a:pPr marL="0" indent="0">
              <a:buNone/>
            </a:pPr>
            <a:r>
              <a:rPr lang="cs-CZ" dirty="0" smtClean="0"/>
              <a:t>   Project 1,Unit 2/.</a:t>
            </a:r>
          </a:p>
          <a:p>
            <a:r>
              <a:rPr lang="cs-CZ" dirty="0" smtClean="0"/>
              <a:t>Pracujeme společně s interaktivní tabulí.</a:t>
            </a:r>
          </a:p>
          <a:p>
            <a:r>
              <a:rPr lang="cs-CZ" dirty="0" smtClean="0"/>
              <a:t>Procvičujeme zvukově podobné tvary, ve kterých žáci často chybují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/he´s,his,</a:t>
            </a:r>
            <a:r>
              <a:rPr lang="cs-CZ" dirty="0" smtClean="0"/>
              <a:t>is</a:t>
            </a:r>
            <a:r>
              <a:rPr lang="cs-CZ" dirty="0" smtClean="0"/>
              <a:t>;</a:t>
            </a:r>
            <a:r>
              <a:rPr lang="cs-CZ" dirty="0" smtClean="0"/>
              <a:t>they</a:t>
            </a:r>
            <a:r>
              <a:rPr lang="cs-CZ" dirty="0" smtClean="0"/>
              <a:t>´re,</a:t>
            </a:r>
            <a:r>
              <a:rPr lang="cs-CZ" dirty="0" smtClean="0"/>
              <a:t>they</a:t>
            </a:r>
            <a:r>
              <a:rPr lang="cs-CZ" dirty="0" smtClean="0"/>
              <a:t>,</a:t>
            </a:r>
            <a:r>
              <a:rPr lang="cs-CZ" dirty="0" smtClean="0"/>
              <a:t>their</a:t>
            </a:r>
            <a:r>
              <a:rPr lang="cs-CZ" dirty="0" smtClean="0"/>
              <a:t>/.</a:t>
            </a:r>
          </a:p>
          <a:p>
            <a:r>
              <a:rPr lang="cs-CZ" dirty="0" smtClean="0"/>
              <a:t>Inovace:využití interaktivní tabule vybízí žáky k aktivnímu osvojení učiva.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8304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Pamatuj si.</a:t>
            </a: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Srovnání tvarů </a:t>
            </a:r>
            <a:r>
              <a:rPr lang="cs-CZ" b="1" dirty="0" smtClean="0"/>
              <a:t>he´s,his,</a:t>
            </a:r>
            <a:r>
              <a:rPr lang="cs-CZ" b="1" dirty="0" smtClean="0"/>
              <a:t>is</a:t>
            </a:r>
            <a:r>
              <a:rPr lang="cs-CZ" b="1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Doplň </a:t>
            </a:r>
            <a:r>
              <a:rPr lang="cs-CZ" dirty="0" smtClean="0"/>
              <a:t>tvary do vět.</a:t>
            </a:r>
          </a:p>
          <a:p>
            <a:endParaRPr lang="cs-CZ" dirty="0"/>
          </a:p>
          <a:p>
            <a:r>
              <a:rPr lang="cs-CZ" dirty="0" smtClean="0"/>
              <a:t>Přelož správně a pamatuj si.</a:t>
            </a:r>
          </a:p>
          <a:p>
            <a:pPr marL="0" indent="0">
              <a:buNone/>
            </a:pPr>
            <a:r>
              <a:rPr lang="cs-CZ" dirty="0" smtClean="0"/>
              <a:t>   Srovnání tvarů </a:t>
            </a:r>
            <a:r>
              <a:rPr lang="cs-CZ" b="1" dirty="0" smtClean="0"/>
              <a:t>they</a:t>
            </a:r>
            <a:r>
              <a:rPr lang="cs-CZ" b="1" dirty="0" smtClean="0"/>
              <a:t>,</a:t>
            </a:r>
            <a:r>
              <a:rPr lang="cs-CZ" b="1" dirty="0" smtClean="0"/>
              <a:t>the</a:t>
            </a:r>
            <a:r>
              <a:rPr lang="cs-CZ" b="1" dirty="0" smtClean="0"/>
              <a:t>´re,</a:t>
            </a:r>
            <a:r>
              <a:rPr lang="cs-CZ" b="1" dirty="0" smtClean="0"/>
              <a:t>their</a:t>
            </a:r>
            <a:r>
              <a:rPr lang="cs-CZ" b="1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Doplň tvary do vět.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661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267744" y="188640"/>
            <a:ext cx="7242048" cy="1143000"/>
          </a:xfrm>
        </p:spPr>
        <p:txBody>
          <a:bodyPr/>
          <a:lstStyle/>
          <a:p>
            <a:r>
              <a:rPr lang="cs-CZ" dirty="0" smtClean="0"/>
              <a:t>Pamatuj si!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>
                <a:solidFill>
                  <a:srgbClr val="00B0F0"/>
                </a:solidFill>
              </a:rPr>
              <a:t>he´s=he </a:t>
            </a:r>
            <a:r>
              <a:rPr lang="cs-CZ" sz="4800" dirty="0" smtClean="0">
                <a:solidFill>
                  <a:srgbClr val="00B0F0"/>
                </a:solidFill>
              </a:rPr>
              <a:t>is</a:t>
            </a:r>
            <a:r>
              <a:rPr lang="cs-CZ" sz="4800" dirty="0" smtClean="0">
                <a:solidFill>
                  <a:srgbClr val="00B0F0"/>
                </a:solidFill>
              </a:rPr>
              <a:t> </a:t>
            </a:r>
          </a:p>
          <a:p>
            <a:pPr marL="0" indent="0">
              <a:buNone/>
            </a:pPr>
            <a:endParaRPr lang="cs-CZ" sz="4800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4800" dirty="0">
                <a:solidFill>
                  <a:srgbClr val="00B0F0"/>
                </a:solidFill>
              </a:rPr>
              <a:t>h</a:t>
            </a:r>
            <a:r>
              <a:rPr lang="cs-CZ" sz="4800" dirty="0" smtClean="0">
                <a:solidFill>
                  <a:srgbClr val="00B0F0"/>
                </a:solidFill>
              </a:rPr>
              <a:t>is</a:t>
            </a:r>
          </a:p>
          <a:p>
            <a:pPr marL="0" indent="0">
              <a:buNone/>
            </a:pPr>
            <a:endParaRPr lang="cs-CZ" sz="4800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rgbClr val="00B0F0"/>
                </a:solidFill>
              </a:rPr>
              <a:t>is</a:t>
            </a:r>
            <a:endParaRPr lang="cs-CZ" sz="4800" dirty="0" smtClean="0">
              <a:solidFill>
                <a:srgbClr val="00B0F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339752" y="1628800"/>
            <a:ext cx="424847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            on je</a:t>
            </a:r>
          </a:p>
          <a:p>
            <a:pPr marL="0" indent="0">
              <a:buNone/>
            </a:pPr>
            <a:endParaRPr lang="cs-CZ" sz="4800" dirty="0"/>
          </a:p>
          <a:p>
            <a:pPr marL="0" indent="0">
              <a:buNone/>
            </a:pPr>
            <a:r>
              <a:rPr lang="cs-CZ" sz="4800" dirty="0" smtClean="0"/>
              <a:t>            jeho</a:t>
            </a:r>
          </a:p>
          <a:p>
            <a:pPr marL="0" indent="0">
              <a:buNone/>
            </a:pPr>
            <a:endParaRPr lang="cs-CZ" sz="4800" dirty="0"/>
          </a:p>
          <a:p>
            <a:pPr marL="0" indent="0">
              <a:buNone/>
            </a:pPr>
            <a:r>
              <a:rPr lang="cs-CZ" sz="4800" dirty="0" smtClean="0"/>
              <a:t>             je</a:t>
            </a:r>
            <a:endParaRPr lang="cs-CZ" sz="4800" dirty="0"/>
          </a:p>
        </p:txBody>
      </p:sp>
      <p:pic>
        <p:nvPicPr>
          <p:cNvPr id="1026" name="Picture 2" descr="C:\Users\Kolářová\AppData\Local\Microsoft\Windows\Temporary Internet Files\Content.IE5\S7687CZ2\MC900370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484941"/>
            <a:ext cx="1800200" cy="3544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DE4CGPLA\MC9003791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189"/>
            <a:ext cx="1584176" cy="158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Šipka doprava 12"/>
          <p:cNvSpPr/>
          <p:nvPr/>
        </p:nvSpPr>
        <p:spPr>
          <a:xfrm>
            <a:off x="1605980" y="5176616"/>
            <a:ext cx="2880320" cy="3406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>
            <a:off x="1894012" y="3476426"/>
            <a:ext cx="2592288" cy="484632"/>
          </a:xfrm>
          <a:prstGeom prst="rightArrow">
            <a:avLst>
              <a:gd name="adj1" fmla="val 35377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>
            <a:off x="3519345" y="1916832"/>
            <a:ext cx="978408" cy="340616"/>
          </a:xfrm>
          <a:prstGeom prst="rightArrow">
            <a:avLst>
              <a:gd name="adj1" fmla="val 32311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03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Kolářová\AppData\Local\Microsoft\Windows\Temporary Internet Files\Content.IE5\K0O7W0UI\MP9004394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772816"/>
            <a:ext cx="4053311" cy="436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This</a:t>
            </a:r>
            <a:r>
              <a:rPr lang="cs-CZ" dirty="0" smtClean="0"/>
              <a:t> ______my </a:t>
            </a:r>
            <a:r>
              <a:rPr lang="cs-CZ" dirty="0" smtClean="0"/>
              <a:t>brother</a:t>
            </a:r>
            <a:r>
              <a:rPr lang="cs-CZ" dirty="0" smtClean="0"/>
              <a:t> Jack.</a:t>
            </a:r>
          </a:p>
          <a:p>
            <a:pPr marL="0" indent="0">
              <a:buNone/>
            </a:pPr>
            <a:r>
              <a:rPr lang="cs-CZ" dirty="0" smtClean="0"/>
              <a:t>________12 </a:t>
            </a:r>
            <a:r>
              <a:rPr lang="cs-CZ" dirty="0" smtClean="0"/>
              <a:t>years</a:t>
            </a:r>
            <a:r>
              <a:rPr lang="cs-CZ" dirty="0" smtClean="0"/>
              <a:t> </a:t>
            </a:r>
            <a:r>
              <a:rPr lang="cs-CZ" dirty="0" smtClean="0"/>
              <a:t>old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And </a:t>
            </a:r>
            <a:r>
              <a:rPr lang="cs-CZ" dirty="0" smtClean="0"/>
              <a:t>this</a:t>
            </a:r>
            <a:r>
              <a:rPr lang="cs-CZ" dirty="0" smtClean="0"/>
              <a:t> </a:t>
            </a:r>
            <a:r>
              <a:rPr lang="cs-CZ" dirty="0" smtClean="0"/>
              <a:t>is</a:t>
            </a:r>
            <a:r>
              <a:rPr lang="cs-CZ" dirty="0" smtClean="0"/>
              <a:t> ______</a:t>
            </a:r>
            <a:r>
              <a:rPr lang="cs-CZ" dirty="0" smtClean="0"/>
              <a:t>book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________a </a:t>
            </a:r>
            <a:r>
              <a:rPr lang="cs-CZ" dirty="0" smtClean="0"/>
              <a:t>clever</a:t>
            </a:r>
            <a:r>
              <a:rPr lang="cs-CZ" dirty="0" smtClean="0"/>
              <a:t> boy.</a:t>
            </a:r>
          </a:p>
          <a:p>
            <a:pPr marL="0" indent="0">
              <a:buNone/>
            </a:pPr>
            <a:r>
              <a:rPr lang="cs-CZ" dirty="0" smtClean="0"/>
              <a:t>________</a:t>
            </a:r>
            <a:r>
              <a:rPr lang="cs-CZ" dirty="0" smtClean="0"/>
              <a:t>head</a:t>
            </a:r>
            <a:r>
              <a:rPr lang="cs-CZ" dirty="0" smtClean="0"/>
              <a:t> </a:t>
            </a:r>
            <a:r>
              <a:rPr lang="cs-CZ" dirty="0" smtClean="0"/>
              <a:t>is</a:t>
            </a:r>
            <a:r>
              <a:rPr lang="cs-CZ" dirty="0" smtClean="0"/>
              <a:t> </a:t>
            </a:r>
            <a:r>
              <a:rPr lang="cs-CZ" dirty="0" smtClean="0"/>
              <a:t>big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________</a:t>
            </a:r>
            <a:r>
              <a:rPr lang="cs-CZ" dirty="0" smtClean="0"/>
              <a:t>book</a:t>
            </a:r>
            <a:r>
              <a:rPr lang="cs-CZ" dirty="0" smtClean="0"/>
              <a:t> </a:t>
            </a:r>
            <a:r>
              <a:rPr lang="cs-CZ" dirty="0" smtClean="0"/>
              <a:t>is</a:t>
            </a:r>
            <a:r>
              <a:rPr lang="cs-CZ" dirty="0" smtClean="0"/>
              <a:t> </a:t>
            </a:r>
            <a:r>
              <a:rPr lang="cs-CZ" dirty="0" smtClean="0"/>
              <a:t>big</a:t>
            </a:r>
            <a:r>
              <a:rPr lang="cs-CZ" dirty="0" smtClean="0"/>
              <a:t> </a:t>
            </a:r>
            <a:r>
              <a:rPr lang="cs-CZ" dirty="0" smtClean="0"/>
              <a:t>too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Jack ____ </a:t>
            </a:r>
            <a:r>
              <a:rPr lang="cs-CZ" dirty="0" smtClean="0"/>
              <a:t>learning</a:t>
            </a:r>
            <a:r>
              <a:rPr lang="cs-CZ" dirty="0" smtClean="0"/>
              <a:t> </a:t>
            </a:r>
            <a:r>
              <a:rPr lang="cs-CZ" dirty="0" smtClean="0"/>
              <a:t>now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smtClean="0"/>
              <a:t>likes</a:t>
            </a:r>
            <a:r>
              <a:rPr lang="cs-CZ" dirty="0" smtClean="0"/>
              <a:t> </a:t>
            </a:r>
            <a:r>
              <a:rPr lang="cs-CZ" dirty="0" smtClean="0"/>
              <a:t>learning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tvary do vět: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1032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přelož správně a zapamatuj si!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/>
              <a:t>t</a:t>
            </a:r>
            <a:r>
              <a:rPr lang="cs-CZ" sz="4000" dirty="0" smtClean="0"/>
              <a:t>hey</a:t>
            </a:r>
            <a:r>
              <a:rPr lang="cs-CZ" sz="4000" dirty="0" smtClean="0"/>
              <a:t>                  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/>
              <a:t>t</a:t>
            </a:r>
            <a:r>
              <a:rPr lang="cs-CZ" sz="4000" dirty="0" smtClean="0"/>
              <a:t>hey</a:t>
            </a:r>
            <a:r>
              <a:rPr lang="cs-CZ" sz="4000" dirty="0" smtClean="0"/>
              <a:t>´re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their</a:t>
            </a:r>
            <a:endParaRPr lang="cs-CZ" sz="4000" dirty="0"/>
          </a:p>
        </p:txBody>
      </p:sp>
      <p:sp>
        <p:nvSpPr>
          <p:cNvPr id="4" name="Šipka doprava 3"/>
          <p:cNvSpPr/>
          <p:nvPr/>
        </p:nvSpPr>
        <p:spPr>
          <a:xfrm>
            <a:off x="1851149" y="1875705"/>
            <a:ext cx="264884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627784" y="3170114"/>
            <a:ext cx="18722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1995164" y="4509120"/>
            <a:ext cx="2504827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76" name="Picture 4" descr="C:\Users\Kolářová\AppData\Local\Microsoft\Windows\Temporary Internet Files\Content.IE5\AM1I8PN9\MC9004419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230316"/>
            <a:ext cx="3663950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88453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tvary</a:t>
            </a:r>
            <a:br>
              <a:rPr lang="cs-CZ" dirty="0" smtClean="0"/>
            </a:br>
            <a:r>
              <a:rPr lang="cs-CZ" dirty="0" smtClean="0"/>
              <a:t>do vět: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1392" y="2204864"/>
            <a:ext cx="7239000" cy="48463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_____________</a:t>
            </a:r>
            <a:r>
              <a:rPr lang="cs-CZ" dirty="0" smtClean="0"/>
              <a:t>friends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How</a:t>
            </a:r>
            <a:r>
              <a:rPr lang="cs-CZ" dirty="0" smtClean="0"/>
              <a:t> </a:t>
            </a:r>
            <a:r>
              <a:rPr lang="cs-CZ" dirty="0" smtClean="0"/>
              <a:t>old</a:t>
            </a:r>
            <a:r>
              <a:rPr lang="cs-CZ" dirty="0" smtClean="0"/>
              <a:t> are ________?</a:t>
            </a:r>
          </a:p>
          <a:p>
            <a:pPr marL="0" indent="0">
              <a:buNone/>
            </a:pPr>
            <a:r>
              <a:rPr lang="cs-CZ" dirty="0" smtClean="0"/>
              <a:t>I don´t </a:t>
            </a:r>
            <a:r>
              <a:rPr lang="cs-CZ" dirty="0" smtClean="0"/>
              <a:t>know</a:t>
            </a:r>
            <a:r>
              <a:rPr lang="cs-CZ" dirty="0" smtClean="0"/>
              <a:t> </a:t>
            </a:r>
            <a:r>
              <a:rPr lang="cs-CZ" dirty="0" smtClean="0"/>
              <a:t>it</a:t>
            </a:r>
            <a:r>
              <a:rPr lang="cs-CZ" dirty="0" smtClean="0"/>
              <a:t>,</a:t>
            </a:r>
            <a:r>
              <a:rPr lang="cs-CZ" dirty="0" smtClean="0"/>
              <a:t>but</a:t>
            </a:r>
            <a:r>
              <a:rPr lang="cs-CZ" dirty="0" smtClean="0"/>
              <a:t> ________</a:t>
            </a:r>
            <a:r>
              <a:rPr lang="cs-CZ" dirty="0" smtClean="0"/>
              <a:t>teenagers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___________</a:t>
            </a:r>
            <a:r>
              <a:rPr lang="cs-CZ" dirty="0" smtClean="0"/>
              <a:t>at</a:t>
            </a:r>
            <a:r>
              <a:rPr lang="cs-CZ" dirty="0" smtClean="0"/>
              <a:t> </a:t>
            </a:r>
            <a:r>
              <a:rPr lang="cs-CZ" dirty="0" smtClean="0"/>
              <a:t>school</a:t>
            </a:r>
            <a:r>
              <a:rPr lang="cs-CZ" dirty="0" smtClean="0"/>
              <a:t> </a:t>
            </a:r>
            <a:r>
              <a:rPr lang="cs-CZ" dirty="0" smtClean="0"/>
              <a:t>now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_________play </a:t>
            </a:r>
            <a:r>
              <a:rPr lang="cs-CZ" dirty="0" smtClean="0"/>
              <a:t>football</a:t>
            </a:r>
            <a:r>
              <a:rPr lang="cs-CZ" dirty="0" smtClean="0"/>
              <a:t> in ________</a:t>
            </a:r>
            <a:r>
              <a:rPr lang="cs-CZ" dirty="0"/>
              <a:t>f</a:t>
            </a:r>
            <a:r>
              <a:rPr lang="cs-CZ" dirty="0" smtClean="0"/>
              <a:t>reetime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__________</a:t>
            </a:r>
            <a:r>
              <a:rPr lang="cs-CZ" dirty="0" smtClean="0"/>
              <a:t>football</a:t>
            </a:r>
            <a:r>
              <a:rPr lang="cs-CZ" dirty="0" smtClean="0"/>
              <a:t> team </a:t>
            </a:r>
            <a:r>
              <a:rPr lang="cs-CZ" dirty="0" smtClean="0"/>
              <a:t>is</a:t>
            </a:r>
            <a:r>
              <a:rPr lang="cs-CZ" dirty="0" smtClean="0"/>
              <a:t> very </a:t>
            </a:r>
            <a:r>
              <a:rPr lang="cs-CZ" dirty="0" smtClean="0"/>
              <a:t>well</a:t>
            </a:r>
            <a:r>
              <a:rPr lang="cs-CZ" dirty="0" smtClean="0"/>
              <a:t>, __________</a:t>
            </a:r>
            <a:r>
              <a:rPr lang="cs-CZ" dirty="0" smtClean="0"/>
              <a:t>famous</a:t>
            </a:r>
            <a:r>
              <a:rPr lang="cs-CZ" dirty="0" smtClean="0"/>
              <a:t> </a:t>
            </a:r>
            <a:r>
              <a:rPr lang="cs-CZ" dirty="0" smtClean="0"/>
              <a:t>people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099" name="Picture 3" descr="C:\Users\Kolářová\AppData\Local\Microsoft\Windows\Temporary Internet Files\Content.IE5\S7687CZ2\MP9004395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0648"/>
            <a:ext cx="2912368" cy="2454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Kolářová\AppData\Local\Microsoft\Windows\Temporary Internet Files\Content.IE5\DE4CGPLA\MC900441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7525" y="5070475"/>
            <a:ext cx="205105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17444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Ilustrace: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smtClean="0">
                <a:hlinkClick r:id="rId2"/>
              </a:rPr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009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86</TotalTime>
  <Words>223</Words>
  <Application>Microsoft Office PowerPoint</Application>
  <PresentationFormat>Předvádění na obrazovce (4:3)</PresentationFormat>
  <Paragraphs>63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Bohatý</vt:lpstr>
      <vt:lpstr>Motiv systému Office</vt:lpstr>
      <vt:lpstr>Snímek 1</vt:lpstr>
      <vt:lpstr>Anotace</vt:lpstr>
      <vt:lpstr>obsah</vt:lpstr>
      <vt:lpstr>Pamatuj si! </vt:lpstr>
      <vt:lpstr>Doplň tvary do vět:</vt:lpstr>
      <vt:lpstr>přelož správně a zapamatuj si!</vt:lpstr>
      <vt:lpstr>Doplň tvary do vět: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Pamatuj si!</dc:title>
  <dc:creator>Kolářová</dc:creator>
  <cp:lastModifiedBy>Valued Acer Customer</cp:lastModifiedBy>
  <cp:revision>14</cp:revision>
  <dcterms:created xsi:type="dcterms:W3CDTF">2011-11-27T15:46:09Z</dcterms:created>
  <dcterms:modified xsi:type="dcterms:W3CDTF">2011-11-28T12:56:26Z</dcterms:modified>
</cp:coreProperties>
</file>