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1"/>
    <p:sldMasterId id="2147483659" r:id="rId2"/>
  </p:sldMasterIdLst>
  <p:notesMasterIdLst>
    <p:notesMasterId r:id="rId16"/>
  </p:notesMasterIdLst>
  <p:sldIdLst>
    <p:sldId id="256" r:id="rId3"/>
    <p:sldId id="257" r:id="rId4"/>
    <p:sldId id="258" r:id="rId5"/>
    <p:sldId id="261" r:id="rId6"/>
    <p:sldId id="272" r:id="rId7"/>
    <p:sldId id="273" r:id="rId8"/>
    <p:sldId id="274" r:id="rId9"/>
    <p:sldId id="275" r:id="rId10"/>
    <p:sldId id="280" r:id="rId11"/>
    <p:sldId id="276" r:id="rId12"/>
    <p:sldId id="277" r:id="rId13"/>
    <p:sldId id="278" r:id="rId14"/>
    <p:sldId id="279" r:id="rId15"/>
  </p:sldIdLst>
  <p:sldSz cx="9144000" cy="6858000" type="screen4x3"/>
  <p:notesSz cx="6797675" cy="9928225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12" autoAdjust="0"/>
    <p:restoredTop sz="94660"/>
  </p:normalViewPr>
  <p:slideViewPr>
    <p:cSldViewPr>
      <p:cViewPr>
        <p:scale>
          <a:sx n="66" d="100"/>
          <a:sy n="66" d="100"/>
        </p:scale>
        <p:origin x="-1536" y="-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33150" y="744600"/>
            <a:ext cx="4531999" cy="3723074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1653800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1" name="Shape 141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8" name="Shape 148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57" name="Shape 157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itleAndTx" type="vertTitleAndTx">
  <p:cSld name="vertTitleAndTx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 rot="5400000">
            <a:off x="4981454" y="2678092"/>
            <a:ext cx="4780344" cy="148445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 rot="5400000">
            <a:off x="1374975" y="708466"/>
            <a:ext cx="4780344" cy="542370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x" type="vertTx">
  <p:cSld name="vertTx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7" name="Shape 57"/>
          <p:cNvSpPr txBox="1">
            <a:spLocks noGrp="1"/>
          </p:cNvSpPr>
          <p:nvPr>
            <p:ph type="body" idx="1"/>
          </p:nvPr>
        </p:nvSpPr>
        <p:spPr>
          <a:xfrm rot="5400000">
            <a:off x="2677318" y="689769"/>
            <a:ext cx="3508375" cy="677703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TxTwoObj" type="twoTxTwoObj">
  <p:cSld name="twoTxTwoObj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63" name="Shape 63"/>
          <p:cNvSpPr txBox="1">
            <a:spLocks noGrp="1"/>
          </p:cNvSpPr>
          <p:nvPr>
            <p:ph type="body" idx="1"/>
          </p:nvPr>
        </p:nvSpPr>
        <p:spPr>
          <a:xfrm>
            <a:off x="1412111" y="2316008"/>
            <a:ext cx="3057147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buClr>
                <a:schemeClr val="accent1"/>
              </a:buClr>
              <a:buNone/>
              <a:defRPr sz="2400" b="1">
                <a:solidFill>
                  <a:schemeClr val="accent1"/>
                </a:solidFill>
              </a:defRPr>
            </a:lvl1pPr>
            <a:lvl2pPr marL="457200" indent="0" rtl="0">
              <a:buNone/>
              <a:defRPr sz="2000" b="1"/>
            </a:lvl2pPr>
            <a:lvl3pPr marL="914400" indent="0" rtl="0">
              <a:buNone/>
              <a:defRPr sz="1800" b="1"/>
            </a:lvl3pPr>
            <a:lvl4pPr marL="1371600" indent="0" rtl="0">
              <a:buNone/>
              <a:defRPr sz="1600" b="1"/>
            </a:lvl4pPr>
            <a:lvl5pPr marL="1828800" indent="0" rtl="0">
              <a:buNone/>
              <a:defRPr sz="1600" b="1"/>
            </a:lvl5pPr>
            <a:lvl6pPr marL="2286000" indent="0" rtl="0">
              <a:buNone/>
              <a:defRPr sz="1600" b="1"/>
            </a:lvl6pPr>
            <a:lvl7pPr marL="2743200" indent="0" rtl="0">
              <a:buNone/>
              <a:defRPr sz="1600" b="1"/>
            </a:lvl7pPr>
            <a:lvl8pPr marL="3200400" indent="0" rtl="0">
              <a:buNone/>
              <a:defRPr sz="1600" b="1"/>
            </a:lvl8pPr>
            <a:lvl9pPr marL="3657600" indent="0" rtl="0">
              <a:buNone/>
              <a:defRPr sz="1600" b="1"/>
            </a:lvl9pPr>
          </a:lstStyle>
          <a:p>
            <a:endParaRPr/>
          </a:p>
        </p:txBody>
      </p:sp>
      <p:sp>
        <p:nvSpPr>
          <p:cNvPr id="64" name="Shape 64"/>
          <p:cNvSpPr txBox="1">
            <a:spLocks noGrp="1"/>
          </p:cNvSpPr>
          <p:nvPr>
            <p:ph type="body" idx="2"/>
          </p:nvPr>
        </p:nvSpPr>
        <p:spPr>
          <a:xfrm>
            <a:off x="1041720" y="2974693"/>
            <a:ext cx="3419855" cy="283579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 sz="2400"/>
            </a:lvl1pPr>
            <a:lvl2pPr rtl="0">
              <a:defRPr sz="2000"/>
            </a:lvl2pPr>
            <a:lvl3pPr rtl="0">
              <a:defRPr sz="1800"/>
            </a:lvl3pPr>
            <a:lvl4pPr rtl="0">
              <a:defRPr sz="1600"/>
            </a:lvl4pPr>
            <a:lvl5pPr rtl="0">
              <a:defRPr sz="1600"/>
            </a:lvl5pPr>
            <a:lvl6pPr rtl="0">
              <a:defRPr sz="1600"/>
            </a:lvl6pPr>
            <a:lvl7pPr rtl="0">
              <a:defRPr sz="1600"/>
            </a:lvl7pPr>
            <a:lvl8pPr rtl="0">
              <a:defRPr sz="1600"/>
            </a:lvl8pPr>
            <a:lvl9pPr rtl="0">
              <a:defRPr sz="1600"/>
            </a:lvl9pPr>
          </a:lstStyle>
          <a:p>
            <a:endParaRPr/>
          </a:p>
        </p:txBody>
      </p:sp>
      <p:sp>
        <p:nvSpPr>
          <p:cNvPr id="65" name="Shape 65"/>
          <p:cNvSpPr txBox="1">
            <a:spLocks noGrp="1"/>
          </p:cNvSpPr>
          <p:nvPr>
            <p:ph type="body" idx="3"/>
          </p:nvPr>
        </p:nvSpPr>
        <p:spPr>
          <a:xfrm>
            <a:off x="5011837" y="2316009"/>
            <a:ext cx="3055716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buClr>
                <a:schemeClr val="accent1"/>
              </a:buClr>
              <a:buNone/>
              <a:defRPr sz="2400" b="1">
                <a:solidFill>
                  <a:schemeClr val="accent1"/>
                </a:solidFill>
              </a:defRPr>
            </a:lvl1pPr>
            <a:lvl2pPr marL="457200" indent="0" rtl="0">
              <a:buNone/>
              <a:defRPr sz="2000" b="1"/>
            </a:lvl2pPr>
            <a:lvl3pPr marL="914400" indent="0" rtl="0">
              <a:buNone/>
              <a:defRPr sz="1800" b="1"/>
            </a:lvl3pPr>
            <a:lvl4pPr marL="1371600" indent="0" rtl="0">
              <a:buNone/>
              <a:defRPr sz="1600" b="1"/>
            </a:lvl4pPr>
            <a:lvl5pPr marL="1828800" indent="0" rtl="0">
              <a:buNone/>
              <a:defRPr sz="1600" b="1"/>
            </a:lvl5pPr>
            <a:lvl6pPr marL="2286000" indent="0" rtl="0">
              <a:buNone/>
              <a:defRPr sz="1600" b="1"/>
            </a:lvl6pPr>
            <a:lvl7pPr marL="2743200" indent="0" rtl="0">
              <a:buNone/>
              <a:defRPr sz="1600" b="1"/>
            </a:lvl7pPr>
            <a:lvl8pPr marL="3200400" indent="0" rtl="0">
              <a:buNone/>
              <a:defRPr sz="1600" b="1"/>
            </a:lvl8pPr>
            <a:lvl9pPr marL="3657600" indent="0" rtl="0">
              <a:buNone/>
              <a:defRPr sz="1600" b="1"/>
            </a:lvl9pPr>
          </a:lstStyle>
          <a:p>
            <a:endParaRPr/>
          </a:p>
        </p:txBody>
      </p:sp>
      <p:sp>
        <p:nvSpPr>
          <p:cNvPr id="66" name="Shape 66"/>
          <p:cNvSpPr txBox="1">
            <a:spLocks noGrp="1"/>
          </p:cNvSpPr>
          <p:nvPr>
            <p:ph type="body" idx="4"/>
          </p:nvPr>
        </p:nvSpPr>
        <p:spPr>
          <a:xfrm>
            <a:off x="4645151" y="2974693"/>
            <a:ext cx="3419855" cy="283579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 sz="2400"/>
            </a:lvl1pPr>
            <a:lvl2pPr rtl="0">
              <a:defRPr sz="2000"/>
            </a:lvl2pPr>
            <a:lvl3pPr rtl="0">
              <a:defRPr sz="1800"/>
            </a:lvl3pPr>
            <a:lvl4pPr rtl="0">
              <a:defRPr sz="1600"/>
            </a:lvl4pPr>
            <a:lvl5pPr rtl="0">
              <a:defRPr sz="1600"/>
            </a:lvl5pPr>
            <a:lvl6pPr rtl="0">
              <a:defRPr sz="1600"/>
            </a:lvl6pPr>
            <a:lvl7pPr rtl="0">
              <a:defRPr sz="1600"/>
            </a:lvl7pPr>
            <a:lvl8pPr rtl="0">
              <a:defRPr sz="1600"/>
            </a:lvl8pPr>
            <a:lvl9pPr rtl="0"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Obj" type="twoObj">
  <p:cSld name="twoObj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1042416" y="2313432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body" idx="2"/>
          </p:nvPr>
        </p:nvSpPr>
        <p:spPr>
          <a:xfrm>
            <a:off x="4645151" y="2313431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Head" type="secHead">
  <p:cSld name="secHead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 txBox="1">
            <a:spLocks noGrp="1"/>
          </p:cNvSpPr>
          <p:nvPr>
            <p:ph type="title"/>
          </p:nvPr>
        </p:nvSpPr>
        <p:spPr>
          <a:xfrm>
            <a:off x="1258645" y="2900828"/>
            <a:ext cx="6637468" cy="13620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defRPr sz="4000" b="0" cap="none" baseline="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1258645" y="4267200"/>
            <a:ext cx="6637466" cy="152041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0" rtl="0">
              <a:buClr>
                <a:srgbClr val="888888"/>
              </a:buClr>
              <a:buNone/>
              <a:defRPr sz="2000">
                <a:solidFill>
                  <a:srgbClr val="888888"/>
                </a:solidFill>
              </a:defRPr>
            </a:lvl1pPr>
            <a:lvl2pPr marL="457200" indent="0" rtl="0">
              <a:buClr>
                <a:srgbClr val="888888"/>
              </a:buClr>
              <a:buNone/>
              <a:defRPr sz="1800">
                <a:solidFill>
                  <a:srgbClr val="888888"/>
                </a:solidFill>
              </a:defRPr>
            </a:lvl2pPr>
            <a:lvl3pPr marL="914400" indent="0" rtl="0">
              <a:buClr>
                <a:srgbClr val="888888"/>
              </a:buClr>
              <a:buNone/>
              <a:defRPr sz="1600">
                <a:solidFill>
                  <a:srgbClr val="888888"/>
                </a:solidFill>
              </a:defRPr>
            </a:lvl3pPr>
            <a:lvl4pPr marL="1371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4pPr>
            <a:lvl5pPr marL="18288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5pPr>
            <a:lvl6pPr marL="22860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6pPr>
            <a:lvl7pPr marL="27432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7pPr>
            <a:lvl8pPr marL="32004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8pPr>
            <a:lvl9pPr marL="3657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j" type="obj">
  <p:cSld name="obj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F5AFFA-DD9D-4763-8874-AB7E7D5130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 txBox="1">
            <a:spLocks noGrp="1"/>
          </p:cNvSpPr>
          <p:nvPr>
            <p:ph type="ctrTitle"/>
          </p:nvPr>
        </p:nvSpPr>
        <p:spPr>
          <a:xfrm>
            <a:off x="4733364" y="2708475"/>
            <a:ext cx="3313354" cy="170216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36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8" name="Shape 128"/>
          <p:cNvSpPr txBox="1">
            <a:spLocks noGrp="1"/>
          </p:cNvSpPr>
          <p:nvPr>
            <p:ph type="subTitle" idx="1"/>
          </p:nvPr>
        </p:nvSpPr>
        <p:spPr>
          <a:xfrm>
            <a:off x="4733364" y="4421080"/>
            <a:ext cx="3309803" cy="126062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42424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ctr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2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ctr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0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ctr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ctr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6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1260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1" name="Shape 13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2" name="Shape 132"/>
          <p:cNvSpPr txBox="1">
            <a:spLocks noGrp="1"/>
          </p:cNvSpPr>
          <p:nvPr>
            <p:ph type="body" idx="2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3" name="Shape 13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4" name="Shape 13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5" name="Shape 13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hape 5"/>
          <p:cNvGrpSpPr/>
          <p:nvPr/>
        </p:nvGrpSpPr>
        <p:grpSpPr>
          <a:xfrm>
            <a:off x="-567149" y="0"/>
            <a:ext cx="10458962" cy="7117348"/>
            <a:chOff x="0" y="0"/>
            <a:chExt cx="2147483647" cy="2147483647"/>
          </a:xfrm>
        </p:grpSpPr>
        <p:grpSp>
          <p:nvGrpSpPr>
            <p:cNvPr id="6" name="Shape 6"/>
            <p:cNvGrpSpPr/>
            <p:nvPr/>
          </p:nvGrpSpPr>
          <p:grpSpPr>
            <a:xfrm>
              <a:off x="132421648" y="0"/>
              <a:ext cx="1877489024" cy="2069231606"/>
              <a:chOff x="0" y="0"/>
              <a:chExt cx="2147483646" cy="2147483646"/>
            </a:xfrm>
          </p:grpSpPr>
          <p:grpSp>
            <p:nvGrpSpPr>
              <p:cNvPr id="7" name="Shape 7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" name="Shape 8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" name="Shape 9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0" name="Shape 10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1" name="Shape 11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12" name="Shape 12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3" name="Shape 13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4" name="Shape 14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5" name="Shape 15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16" name="Shape 16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7" name="Shape 17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8" name="Shape 18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19" name="Shape 19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0" name="Shape 20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1" name="Shape 21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22" name="Shape 22"/>
            <p:cNvSpPr/>
            <p:nvPr/>
          </p:nvSpPr>
          <p:spPr>
            <a:xfrm>
              <a:off x="129814058" y="1519352510"/>
              <a:ext cx="1877814943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3" name="Shape 23"/>
            <p:cNvSpPr/>
            <p:nvPr/>
          </p:nvSpPr>
          <p:spPr>
            <a:xfrm>
              <a:off x="129814058" y="1046111505"/>
              <a:ext cx="1877814943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4" name="Shape 24"/>
            <p:cNvSpPr/>
            <p:nvPr/>
          </p:nvSpPr>
          <p:spPr>
            <a:xfrm>
              <a:off x="127532134" y="1701847327"/>
              <a:ext cx="617029182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5" name="Shape 25"/>
            <p:cNvSpPr/>
            <p:nvPr/>
          </p:nvSpPr>
          <p:spPr>
            <a:xfrm>
              <a:off x="129814058" y="1594553801"/>
              <a:ext cx="1877814943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6" name="Shape 26"/>
            <p:cNvSpPr/>
            <p:nvPr/>
          </p:nvSpPr>
          <p:spPr>
            <a:xfrm>
              <a:off x="571154369" y="1548570839"/>
              <a:ext cx="1433867101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7" name="Shape 27"/>
            <p:cNvSpPr/>
            <p:nvPr/>
          </p:nvSpPr>
          <p:spPr>
            <a:xfrm rot="1799999">
              <a:off x="747494794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8" name="Shape 28"/>
            <p:cNvSpPr/>
            <p:nvPr/>
          </p:nvSpPr>
          <p:spPr>
            <a:xfrm rot="1799999">
              <a:off x="896129280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9" name="Shape 29"/>
            <p:cNvSpPr/>
            <p:nvPr/>
          </p:nvSpPr>
          <p:spPr>
            <a:xfrm rot="1799999">
              <a:off x="898084954" y="48042589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0" name="Shape 30"/>
            <p:cNvSpPr/>
            <p:nvPr/>
          </p:nvSpPr>
          <p:spPr>
            <a:xfrm rot="1799999">
              <a:off x="743583291" y="98192851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1" name="Shape 31"/>
            <p:cNvSpPr/>
            <p:nvPr/>
          </p:nvSpPr>
          <p:spPr>
            <a:xfrm rot="1799999">
              <a:off x="1048675269" y="1624251135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2" name="Shape 32"/>
            <p:cNvSpPr/>
            <p:nvPr/>
          </p:nvSpPr>
          <p:spPr>
            <a:xfrm rot="1800000">
              <a:off x="53866823" y="1267883511"/>
              <a:ext cx="259132787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3" name="Shape 33"/>
            <p:cNvSpPr/>
            <p:nvPr/>
          </p:nvSpPr>
          <p:spPr>
            <a:xfrm rot="1799999">
              <a:off x="137310753" y="1629998948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4" name="Shape 34"/>
            <p:cNvSpPr/>
            <p:nvPr/>
          </p:nvSpPr>
          <p:spPr>
            <a:xfrm rot="1799999">
              <a:off x="143177885" y="859785060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5" name="Shape 35"/>
            <p:cNvSpPr/>
            <p:nvPr/>
          </p:nvSpPr>
          <p:spPr>
            <a:xfrm rot="1799999">
              <a:off x="291812397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6" name="Shape 36"/>
            <p:cNvSpPr/>
            <p:nvPr/>
          </p:nvSpPr>
          <p:spPr>
            <a:xfrm rot="1799999">
              <a:off x="442402764" y="163287300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7" name="Shape 37"/>
            <p:cNvSpPr/>
            <p:nvPr/>
          </p:nvSpPr>
          <p:spPr>
            <a:xfrm rot="1799999">
              <a:off x="446314267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8" name="Shape 38"/>
            <p:cNvSpPr/>
            <p:nvPr/>
          </p:nvSpPr>
          <p:spPr>
            <a:xfrm rot="1799999">
              <a:off x="295723900" y="47180409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9" name="Shape 39"/>
            <p:cNvSpPr/>
            <p:nvPr/>
          </p:nvSpPr>
          <p:spPr>
            <a:xfrm rot="1800000">
              <a:off x="1530107906" y="1250639893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0" name="Shape 40"/>
            <p:cNvSpPr/>
            <p:nvPr/>
          </p:nvSpPr>
          <p:spPr>
            <a:xfrm rot="1800000">
              <a:off x="1682653896" y="1635746798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1" name="Shape 41"/>
            <p:cNvSpPr/>
            <p:nvPr/>
          </p:nvSpPr>
          <p:spPr>
            <a:xfrm rot="1800000">
              <a:off x="1682653896" y="865532911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2" name="Shape 42"/>
            <p:cNvSpPr/>
            <p:nvPr/>
          </p:nvSpPr>
          <p:spPr>
            <a:xfrm rot="1800000">
              <a:off x="1838133497" y="1223816527"/>
              <a:ext cx="255221306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3" name="Shape 43"/>
            <p:cNvSpPr/>
            <p:nvPr/>
          </p:nvSpPr>
          <p:spPr>
            <a:xfrm rot="1800000">
              <a:off x="1838133422" y="455997336"/>
              <a:ext cx="254895221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44" name="Shape 44"/>
          <p:cNvSpPr txBox="1"/>
          <p:nvPr/>
        </p:nvSpPr>
        <p:spPr>
          <a:xfrm>
            <a:off x="457200" y="333375"/>
            <a:ext cx="8229600" cy="6186487"/>
          </a:xfrm>
          <a:prstGeom prst="rect">
            <a:avLst/>
          </a:prstGeom>
          <a:solidFill>
            <a:schemeClr val="lt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5" name="Shape 45"/>
          <p:cNvSpPr txBox="1"/>
          <p:nvPr/>
        </p:nvSpPr>
        <p:spPr>
          <a:xfrm>
            <a:off x="4560887" y="-22225"/>
            <a:ext cx="3679824" cy="700086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6" name="Shape 46"/>
          <p:cNvSpPr txBox="1"/>
          <p:nvPr/>
        </p:nvSpPr>
        <p:spPr>
          <a:xfrm>
            <a:off x="4649787" y="-22225"/>
            <a:ext cx="3505200" cy="6238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Shape 48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dt" idx="10"/>
          </p:nvPr>
        </p:nvSpPr>
        <p:spPr>
          <a:xfrm>
            <a:off x="5997575" y="223837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r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ftr" idx="11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sldNum" idx="12"/>
          </p:nvPr>
        </p:nvSpPr>
        <p:spPr>
          <a:xfrm>
            <a:off x="4649787" y="223837"/>
            <a:ext cx="1331912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61" r:id="rId9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" name="Shape 78"/>
          <p:cNvGrpSpPr/>
          <p:nvPr/>
        </p:nvGrpSpPr>
        <p:grpSpPr>
          <a:xfrm>
            <a:off x="-644936" y="0"/>
            <a:ext cx="10458962" cy="7117348"/>
            <a:chOff x="0" y="0"/>
            <a:chExt cx="2147483647" cy="2147483647"/>
          </a:xfrm>
        </p:grpSpPr>
        <p:grpSp>
          <p:nvGrpSpPr>
            <p:cNvPr id="79" name="Shape 79"/>
            <p:cNvGrpSpPr/>
            <p:nvPr/>
          </p:nvGrpSpPr>
          <p:grpSpPr>
            <a:xfrm>
              <a:off x="132421660" y="0"/>
              <a:ext cx="1877489184" cy="2069231606"/>
              <a:chOff x="0" y="0"/>
              <a:chExt cx="2147483646" cy="2147483646"/>
            </a:xfrm>
          </p:grpSpPr>
          <p:grpSp>
            <p:nvGrpSpPr>
              <p:cNvPr id="80" name="Shape 80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1" name="Shape 81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2" name="Shape 82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3" name="Shape 83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4" name="Shape 84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85" name="Shape 85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6" name="Shape 86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7" name="Shape 87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8" name="Shape 88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89" name="Shape 89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0" name="Shape 90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1" name="Shape 91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92" name="Shape 92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3" name="Shape 93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4" name="Shape 94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95" name="Shape 95"/>
            <p:cNvSpPr/>
            <p:nvPr/>
          </p:nvSpPr>
          <p:spPr>
            <a:xfrm>
              <a:off x="129814069" y="1519352510"/>
              <a:ext cx="1877815329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6" name="Shape 96"/>
            <p:cNvSpPr/>
            <p:nvPr/>
          </p:nvSpPr>
          <p:spPr>
            <a:xfrm>
              <a:off x="129814069" y="1046111505"/>
              <a:ext cx="1877815329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7" name="Shape 97"/>
            <p:cNvSpPr/>
            <p:nvPr/>
          </p:nvSpPr>
          <p:spPr>
            <a:xfrm>
              <a:off x="127532145" y="1701847327"/>
              <a:ext cx="617029235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8" name="Shape 98"/>
            <p:cNvSpPr/>
            <p:nvPr/>
          </p:nvSpPr>
          <p:spPr>
            <a:xfrm>
              <a:off x="129814069" y="1594553801"/>
              <a:ext cx="1877815329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9" name="Shape 99"/>
            <p:cNvSpPr/>
            <p:nvPr/>
          </p:nvSpPr>
          <p:spPr>
            <a:xfrm>
              <a:off x="571154418" y="1548570839"/>
              <a:ext cx="1433867396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0" name="Shape 100"/>
            <p:cNvSpPr/>
            <p:nvPr/>
          </p:nvSpPr>
          <p:spPr>
            <a:xfrm rot="1800000">
              <a:off x="747495076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1" name="Shape 101"/>
            <p:cNvSpPr/>
            <p:nvPr/>
          </p:nvSpPr>
          <p:spPr>
            <a:xfrm rot="1800000">
              <a:off x="896129575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2" name="Shape 102"/>
            <p:cNvSpPr/>
            <p:nvPr/>
          </p:nvSpPr>
          <p:spPr>
            <a:xfrm rot="1800000">
              <a:off x="898085249" y="480425898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3" name="Shape 103"/>
            <p:cNvSpPr/>
            <p:nvPr/>
          </p:nvSpPr>
          <p:spPr>
            <a:xfrm rot="1800000">
              <a:off x="743583573" y="9819285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4" name="Shape 104"/>
            <p:cNvSpPr/>
            <p:nvPr/>
          </p:nvSpPr>
          <p:spPr>
            <a:xfrm rot="1800000">
              <a:off x="1048675577" y="1624251065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5" name="Shape 105"/>
            <p:cNvSpPr/>
            <p:nvPr/>
          </p:nvSpPr>
          <p:spPr>
            <a:xfrm rot="1800000">
              <a:off x="53866828" y="1267883511"/>
              <a:ext cx="259132809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6" name="Shape 106"/>
            <p:cNvSpPr/>
            <p:nvPr/>
          </p:nvSpPr>
          <p:spPr>
            <a:xfrm rot="1800000">
              <a:off x="137310970" y="1629999030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7" name="Shape 107"/>
            <p:cNvSpPr/>
            <p:nvPr/>
          </p:nvSpPr>
          <p:spPr>
            <a:xfrm rot="1800000">
              <a:off x="143178102" y="85978506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8" name="Shape 108"/>
            <p:cNvSpPr/>
            <p:nvPr/>
          </p:nvSpPr>
          <p:spPr>
            <a:xfrm rot="1800000">
              <a:off x="291812640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9" name="Shape 109"/>
            <p:cNvSpPr/>
            <p:nvPr/>
          </p:nvSpPr>
          <p:spPr>
            <a:xfrm rot="1800000">
              <a:off x="442403020" y="163287293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0" name="Shape 110"/>
            <p:cNvSpPr/>
            <p:nvPr/>
          </p:nvSpPr>
          <p:spPr>
            <a:xfrm rot="1800000">
              <a:off x="446314498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1" name="Shape 111"/>
            <p:cNvSpPr/>
            <p:nvPr/>
          </p:nvSpPr>
          <p:spPr>
            <a:xfrm rot="1800000">
              <a:off x="295724118" y="471804103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2" name="Shape 112"/>
            <p:cNvSpPr/>
            <p:nvPr/>
          </p:nvSpPr>
          <p:spPr>
            <a:xfrm rot="1800000">
              <a:off x="1530108037" y="1250639893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3" name="Shape 113"/>
            <p:cNvSpPr/>
            <p:nvPr/>
          </p:nvSpPr>
          <p:spPr>
            <a:xfrm rot="1800000">
              <a:off x="1682654040" y="1635746798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4" name="Shape 114"/>
            <p:cNvSpPr/>
            <p:nvPr/>
          </p:nvSpPr>
          <p:spPr>
            <a:xfrm rot="1800000">
              <a:off x="1682654040" y="865532911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5" name="Shape 115"/>
            <p:cNvSpPr/>
            <p:nvPr/>
          </p:nvSpPr>
          <p:spPr>
            <a:xfrm rot="1800000">
              <a:off x="1838133669" y="1223816524"/>
              <a:ext cx="255221115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6" name="Shape 116"/>
            <p:cNvSpPr/>
            <p:nvPr/>
          </p:nvSpPr>
          <p:spPr>
            <a:xfrm rot="1800000">
              <a:off x="1838133786" y="455997336"/>
              <a:ext cx="254895243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117" name="Shape 117"/>
          <p:cNvSpPr txBox="1"/>
          <p:nvPr/>
        </p:nvSpPr>
        <p:spPr>
          <a:xfrm>
            <a:off x="4560887" y="-22225"/>
            <a:ext cx="3679824" cy="6272212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8" name="Shape 118"/>
          <p:cNvSpPr txBox="1"/>
          <p:nvPr/>
        </p:nvSpPr>
        <p:spPr>
          <a:xfrm>
            <a:off x="4649787" y="-22225"/>
            <a:ext cx="3505200" cy="23129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9" name="Shape 119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0" name="Shape 120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1" name="Shape 12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2" name="Shape 122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3" name="Shape 12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4" name="Shape 12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5" name="Shape 12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6" r:id="rId1"/>
    <p:sldLayoutId id="2147483657" r:id="rId2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3.png"/><Relationship Id="rId11" Type="http://schemas.openxmlformats.org/officeDocument/2006/relationships/image" Target="../media/image27.png"/><Relationship Id="rId5" Type="http://schemas.openxmlformats.org/officeDocument/2006/relationships/image" Target="../media/image22.png"/><Relationship Id="rId10" Type="http://schemas.openxmlformats.org/officeDocument/2006/relationships/image" Target="../media/image26.png"/><Relationship Id="rId4" Type="http://schemas.openxmlformats.org/officeDocument/2006/relationships/image" Target="../media/image21.png"/><Relationship Id="rId9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895076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sz="2400" b="0" i="0" u="none" strike="noStrike" cap="none" baseline="0" dirty="0" smtClean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  <a:r>
              <a:rPr lang="x-none" sz="2400" b="0" i="0" u="none" strike="noStrike" cap="none" baseline="0" smtClean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lang="cs-CZ" sz="2400" b="0" i="0" u="none" strike="noStrike" cap="none" baseline="0" dirty="0" smtClean="0">
              <a:solidFill>
                <a:srgbClr val="443329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dirty="0" smtClean="0"/>
              <a:t>Koule</a:t>
            </a:r>
            <a:endParaRPr lang="x-none" sz="2400" b="0" i="0" u="none" strike="noStrike" cap="none" baseline="0">
              <a:solidFill>
                <a:srgbClr val="44332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Shape 138"/>
          <p:cNvSpPr/>
          <p:nvPr/>
        </p:nvSpPr>
        <p:spPr>
          <a:xfrm>
            <a:off x="1547812" y="620712"/>
            <a:ext cx="5867400" cy="14573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 txBox="1">
            <a:spLocks noGrp="1"/>
          </p:cNvSpPr>
          <p:nvPr>
            <p:ph type="title"/>
          </p:nvPr>
        </p:nvSpPr>
        <p:spPr>
          <a:xfrm>
            <a:off x="431800" y="333375"/>
            <a:ext cx="8280399" cy="1143000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b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x-none" sz="48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Výukový materiál</a:t>
            </a:r>
          </a:p>
        </p:txBody>
      </p:sp>
      <p:sp>
        <p:nvSpPr>
          <p:cNvPr id="144" name="Shape 144"/>
          <p:cNvSpPr txBox="1">
            <a:spLocks noGrp="1"/>
          </p:cNvSpPr>
          <p:nvPr>
            <p:ph type="body" idx="1"/>
          </p:nvPr>
        </p:nvSpPr>
        <p:spPr>
          <a:xfrm>
            <a:off x="431800" y="1628775"/>
            <a:ext cx="8280399" cy="2533987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projektu: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CZ.1.07/1.5.00/34.0608</a:t>
            </a: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Šablona: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III/2 Inovace a zkvalitnění výuky prostřednictvím </a:t>
            </a:r>
            <a:r>
              <a:rPr lang="x-none" sz="2200" b="0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ICT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lvl="0">
              <a:lnSpc>
                <a:spcPct val="150000"/>
              </a:lnSpc>
              <a:buClr>
                <a:schemeClr val="dk1"/>
              </a:buClr>
              <a:buSzPct val="25000"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materiálu: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06_01_32_INOVACE_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18</a:t>
            </a:r>
            <a:r>
              <a:rPr lang="x-none"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</a:p>
          <a:p>
            <a:endParaRPr dirty="0"/>
          </a:p>
          <a:p>
            <a:endParaRPr dirty="0"/>
          </a:p>
        </p:txBody>
      </p:sp>
      <p:sp>
        <p:nvSpPr>
          <p:cNvPr id="145" name="Shape 145"/>
          <p:cNvSpPr/>
          <p:nvPr/>
        </p:nvSpPr>
        <p:spPr>
          <a:xfrm>
            <a:off x="2843211" y="5299075"/>
            <a:ext cx="3168650" cy="78581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 txBox="1"/>
          <p:nvPr/>
        </p:nvSpPr>
        <p:spPr>
          <a:xfrm>
            <a:off x="684212" y="369887"/>
            <a:ext cx="8210550" cy="1200288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cs-CZ" sz="4000" b="0" i="0" u="none" strike="noStrike" cap="none" baseline="0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Koule</a:t>
            </a:r>
            <a:endParaRPr lang="x-none" sz="4000" b="0" i="0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</p:txBody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395287" y="1327150"/>
            <a:ext cx="8280399" cy="3475783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Předmět: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Ročník: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2.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Jméno autora: 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Mgr. Radka </a:t>
            </a:r>
            <a:r>
              <a:rPr lang="cs-CZ" sz="2200" b="1" i="0" u="none" strike="noStrike" cap="none" baseline="0" dirty="0" err="1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Macháňová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Škola: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SPŠ Hranice</a:t>
            </a:r>
          </a:p>
          <a:p>
            <a:endParaRPr/>
          </a:p>
          <a:p>
            <a:endParaRPr/>
          </a:p>
          <a:p>
            <a:endParaRPr/>
          </a:p>
          <a:p>
            <a:endParaRPr/>
          </a:p>
        </p:txBody>
      </p:sp>
      <p:sp>
        <p:nvSpPr>
          <p:cNvPr id="152" name="Shape 152"/>
          <p:cNvSpPr txBox="1"/>
          <p:nvPr/>
        </p:nvSpPr>
        <p:spPr>
          <a:xfrm>
            <a:off x="395287" y="6170166"/>
            <a:ext cx="8280399" cy="523180"/>
          </a:xfrm>
          <a:prstGeom prst="rect">
            <a:avLst/>
          </a:prstGeom>
          <a:solidFill>
            <a:srgbClr val="EFFFC1"/>
          </a:solidFill>
          <a:ln w="1587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Autorem materiálu a všech jeho částí, není-li uvedeno jinak, je </a:t>
            </a:r>
            <a:r>
              <a:rPr lang="cs-CZ" sz="1400" b="0" i="1" u="none" strike="noStrike" cap="none" baseline="0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Mgr. Radka Macháňová</a:t>
            </a:r>
            <a:r>
              <a:rPr lang="x-none" sz="1400" b="0" i="1" u="none" strike="noStrike" cap="none" baseline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lang="x-none" sz="1400" b="0" i="1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Financováno z ESF a státního rozpočtu ČR. </a:t>
            </a:r>
          </a:p>
        </p:txBody>
      </p:sp>
      <p:sp>
        <p:nvSpPr>
          <p:cNvPr id="153" name="Shape 153"/>
          <p:cNvSpPr txBox="1"/>
          <p:nvPr/>
        </p:nvSpPr>
        <p:spPr>
          <a:xfrm>
            <a:off x="899592" y="3308351"/>
            <a:ext cx="7289524" cy="3447057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sp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Anotace: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1" dirty="0" smtClean="0"/>
              <a:t>prezentace </a:t>
            </a:r>
            <a:r>
              <a:rPr lang="cs-CZ" sz="2200" b="1" dirty="0"/>
              <a:t>obsahuje základní vzorce, vzorově vyřešené příklady a příklady k procvičení</a:t>
            </a:r>
          </a:p>
          <a:p>
            <a:endParaRPr lang="cs-CZ" sz="2400" dirty="0"/>
          </a:p>
          <a:p>
            <a:endParaRPr lang="cs-CZ" sz="2400" dirty="0"/>
          </a:p>
          <a:p>
            <a:pPr lvl="0">
              <a:buClr>
                <a:schemeClr val="dk1"/>
              </a:buClr>
              <a:buSzPct val="25000"/>
            </a:pPr>
            <a:r>
              <a:rPr lang="cs-CZ" sz="2200" b="1" dirty="0"/>
              <a:t>Klíčová slova: stereometrie, </a:t>
            </a:r>
            <a:r>
              <a:rPr lang="cs-CZ" sz="2200" b="1" dirty="0" smtClean="0"/>
              <a:t> povrch kulové plochy, objem koule</a:t>
            </a:r>
            <a:endParaRPr lang="cs-CZ" sz="2200" b="1" dirty="0"/>
          </a:p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  <a:p>
            <a:endParaRPr dirty="0"/>
          </a:p>
          <a:p>
            <a:endParaRPr dirty="0"/>
          </a:p>
        </p:txBody>
      </p:sp>
      <p:sp>
        <p:nvSpPr>
          <p:cNvPr id="154" name="Shape 154"/>
          <p:cNvSpPr/>
          <p:nvPr/>
        </p:nvSpPr>
        <p:spPr>
          <a:xfrm>
            <a:off x="7650161" y="333375"/>
            <a:ext cx="1077911" cy="10795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KOULE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2071678"/>
            <a:ext cx="7467600" cy="4402147"/>
          </a:xfrm>
        </p:spPr>
        <p:txBody>
          <a:bodyPr/>
          <a:lstStyle/>
          <a:p>
            <a:pPr eaLnBrk="1" hangingPunct="1"/>
            <a:r>
              <a:rPr lang="cs-CZ" dirty="0" smtClean="0"/>
              <a:t>Koule je těleso, které vznikne rotací kruhu kolem jeho libovolného průměru.</a:t>
            </a:r>
          </a:p>
        </p:txBody>
      </p:sp>
      <p:sp>
        <p:nvSpPr>
          <p:cNvPr id="8" name="Obdélník 7"/>
          <p:cNvSpPr/>
          <p:nvPr/>
        </p:nvSpPr>
        <p:spPr>
          <a:xfrm flipV="1">
            <a:off x="1571604" y="5500701"/>
            <a:ext cx="1200196" cy="736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214810" y="5500702"/>
            <a:ext cx="68159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858016" y="5429264"/>
            <a:ext cx="18473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621" y="3131727"/>
            <a:ext cx="2051869" cy="205186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2973038"/>
            <a:ext cx="2232248" cy="223224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935604"/>
            <a:ext cx="2269682" cy="22696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OBJEM KOULE</a:t>
            </a:r>
            <a:endParaRPr lang="cs-CZ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500034" y="1785927"/>
            <a:ext cx="8443914" cy="2428891"/>
          </a:xfrm>
        </p:spPr>
        <p:txBody>
          <a:bodyPr>
            <a:normAutofit fontScale="700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sz="2900" dirty="0" smtClean="0"/>
              <a:t>Před </a:t>
            </a:r>
            <a:r>
              <a:rPr lang="cs-CZ" sz="2900" dirty="0"/>
              <a:t>více než 2 tisíci lety zjistil řecký  </a:t>
            </a:r>
            <a:r>
              <a:rPr lang="cs-CZ" sz="2900" dirty="0" smtClean="0"/>
              <a:t>matematik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900" dirty="0" smtClean="0"/>
              <a:t>	ARCHIMEDES</a:t>
            </a:r>
            <a:r>
              <a:rPr lang="cs-CZ" sz="2900" dirty="0"/>
              <a:t>, že objem koule </a:t>
            </a:r>
            <a:r>
              <a:rPr lang="cs-CZ" sz="2900" dirty="0" smtClean="0"/>
              <a:t>je </a:t>
            </a:r>
            <a:r>
              <a:rPr lang="cs-CZ" sz="2900" dirty="0"/>
              <a:t>roven </a:t>
            </a:r>
            <a:r>
              <a:rPr lang="cs-CZ" sz="2900" dirty="0" smtClean="0"/>
              <a:t>dvěma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900" dirty="0" smtClean="0"/>
              <a:t>	třetinám </a:t>
            </a:r>
            <a:r>
              <a:rPr lang="cs-CZ" sz="2900" dirty="0"/>
              <a:t>objemu </a:t>
            </a:r>
            <a:r>
              <a:rPr lang="cs-CZ" sz="2900" dirty="0" smtClean="0"/>
              <a:t>válce, do </a:t>
            </a:r>
            <a:r>
              <a:rPr lang="cs-CZ" sz="2900" dirty="0"/>
              <a:t>něhož je </a:t>
            </a:r>
            <a:r>
              <a:rPr lang="cs-CZ" sz="2900" dirty="0" smtClean="0"/>
              <a:t>tato koule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900" dirty="0" smtClean="0"/>
              <a:t>	vepsána.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sz="29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sz="2900" dirty="0" smtClean="0"/>
              <a:t>Řez </a:t>
            </a:r>
            <a:r>
              <a:rPr lang="cs-CZ" sz="2900" dirty="0"/>
              <a:t>koulí o poloměru r vepsané do válce s poloměrem r a výškou 2r: </a:t>
            </a:r>
            <a:endParaRPr lang="cs-CZ" sz="2900" dirty="0" smtClean="0"/>
          </a:p>
          <a:p>
            <a:pPr marL="1463040" lvl="4" indent="-182880" eaLnBrk="1" fontAlgn="auto" hangingPunct="1">
              <a:spcAft>
                <a:spcPts val="0"/>
              </a:spcAft>
              <a:buClr>
                <a:schemeClr val="accent2">
                  <a:tint val="60000"/>
                </a:schemeClr>
              </a:buClr>
              <a:buFont typeface="Wingdings 2"/>
              <a:buNone/>
              <a:defRPr/>
            </a:pPr>
            <a:r>
              <a:rPr lang="cs-CZ" dirty="0" smtClean="0"/>
              <a:t>          </a:t>
            </a:r>
          </a:p>
          <a:p>
            <a:pPr marL="1463040" lvl="4" indent="-182880" eaLnBrk="1" fontAlgn="auto" hangingPunct="1">
              <a:spcAft>
                <a:spcPts val="0"/>
              </a:spcAft>
              <a:buClr>
                <a:schemeClr val="accent2">
                  <a:tint val="60000"/>
                </a:schemeClr>
              </a:buClr>
              <a:buFont typeface="Wingdings 2"/>
              <a:buNone/>
              <a:defRPr/>
            </a:pPr>
            <a:r>
              <a:rPr lang="cs-CZ" dirty="0" smtClean="0"/>
              <a:t>           </a:t>
            </a:r>
          </a:p>
          <a:p>
            <a:pPr lvl="6">
              <a:buFont typeface="Wingdings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lvl="6"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marL="1463040" lvl="4" indent="-182880" eaLnBrk="1" fontAlgn="auto" hangingPunct="1">
              <a:spcAft>
                <a:spcPts val="0"/>
              </a:spcAft>
              <a:buClr>
                <a:schemeClr val="accent2">
                  <a:tint val="60000"/>
                </a:schemeClr>
              </a:buClr>
              <a:buFont typeface="Wingdings 2"/>
              <a:buNone/>
              <a:defRPr/>
            </a:pPr>
            <a:endParaRPr lang="cs-CZ" dirty="0" smtClean="0"/>
          </a:p>
          <a:p>
            <a:pPr marL="1463040" lvl="4" indent="-182880">
              <a:buClr>
                <a:schemeClr val="accent2">
                  <a:tint val="60000"/>
                </a:schemeClr>
              </a:buClr>
              <a:buNone/>
              <a:defRPr/>
            </a:pPr>
            <a:endParaRPr lang="cs-CZ" dirty="0" smtClean="0"/>
          </a:p>
          <a:p>
            <a:pPr marL="1463040" lvl="4" indent="-182880" eaLnBrk="1" fontAlgn="auto" hangingPunct="1">
              <a:spcAft>
                <a:spcPts val="0"/>
              </a:spcAft>
              <a:buClr>
                <a:schemeClr val="accent2">
                  <a:tint val="60000"/>
                </a:schemeClr>
              </a:buClr>
              <a:buFont typeface="Wingdings 2"/>
              <a:buNone/>
              <a:defRPr/>
            </a:pPr>
            <a:endParaRPr lang="cs-CZ" dirty="0" smtClean="0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827088" y="3716338"/>
            <a:ext cx="1368425" cy="13684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25" name="Oval 5"/>
          <p:cNvSpPr>
            <a:spLocks noChangeArrowheads="1"/>
          </p:cNvSpPr>
          <p:nvPr/>
        </p:nvSpPr>
        <p:spPr bwMode="auto">
          <a:xfrm>
            <a:off x="827088" y="3716338"/>
            <a:ext cx="1368425" cy="136842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70" name="Rectangle 2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1271" name="Rectangle 22"/>
          <p:cNvSpPr>
            <a:spLocks noChangeArrowheads="1"/>
          </p:cNvSpPr>
          <p:nvPr/>
        </p:nvSpPr>
        <p:spPr bwMode="auto">
          <a:xfrm>
            <a:off x="0" y="647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1272" name="Rectangle 2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5143" name="Picture 2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14678" y="4286256"/>
            <a:ext cx="3792538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4" name="Rectangle 25"/>
          <p:cNvSpPr>
            <a:spLocks noChangeArrowheads="1"/>
          </p:cNvSpPr>
          <p:nvPr/>
        </p:nvSpPr>
        <p:spPr bwMode="auto">
          <a:xfrm>
            <a:off x="0" y="7715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1275" name="Rectangle 2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5146" name="Picture 26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57563" y="5143500"/>
            <a:ext cx="3571875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7" name="Rectangle 28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1278" name="Rectangle 3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1279" name="Picture 30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57818" y="642918"/>
            <a:ext cx="1857375" cy="99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80" name="Rectangle 32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1281" name="Picture 3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702" y="135729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Obdélník 17"/>
          <p:cNvSpPr/>
          <p:nvPr/>
        </p:nvSpPr>
        <p:spPr>
          <a:xfrm>
            <a:off x="1357290" y="5214950"/>
            <a:ext cx="34336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2r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357422" y="4214818"/>
            <a:ext cx="34336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2r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071802" y="3929066"/>
            <a:ext cx="160973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Objem válce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3000364" y="4786322"/>
            <a:ext cx="162416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Objem koule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uiExpand="1" build="p"/>
      <p:bldP spid="5124" grpId="0" animBg="1"/>
      <p:bldP spid="5125" grpId="0" animBg="1"/>
      <p:bldP spid="18" grpId="0"/>
      <p:bldP spid="19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POVRCH KOULE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85926"/>
            <a:ext cx="7186613" cy="4340237"/>
          </a:xfrm>
        </p:spPr>
        <p:txBody>
          <a:bodyPr/>
          <a:lstStyle/>
          <a:p>
            <a:pPr eaLnBrk="1" hangingPunct="1"/>
            <a:r>
              <a:rPr lang="cs-CZ" sz="2800" dirty="0" smtClean="0"/>
              <a:t>Místo o povrchu koule hovoří matematici o obsahu kulové plochy</a:t>
            </a:r>
          </a:p>
          <a:p>
            <a:pPr eaLnBrk="1" hangingPunct="1"/>
            <a:r>
              <a:rPr lang="cs-CZ" sz="2800" dirty="0" smtClean="0"/>
              <a:t>Kulová plocha je množina všech bodů ležících na povrchu koule</a:t>
            </a:r>
          </a:p>
          <a:p>
            <a:pPr eaLnBrk="1" hangingPunct="1"/>
            <a:r>
              <a:rPr lang="cs-CZ" sz="2800" dirty="0" smtClean="0"/>
              <a:t>Všechny body kulové plochy mají od středu koule stejnou vzdálenost rovnu poloměru této koule</a:t>
            </a:r>
          </a:p>
          <a:p>
            <a:pPr eaLnBrk="1" hangingPunct="1"/>
            <a:r>
              <a:rPr lang="cs-CZ" sz="2800" dirty="0" smtClean="0"/>
              <a:t>Kulová plocha vznikne rotací kružnice kolem libovolného průměru</a:t>
            </a:r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dirty="0" smtClean="0"/>
          </a:p>
        </p:txBody>
      </p:sp>
      <p:pic>
        <p:nvPicPr>
          <p:cNvPr id="12292" name="Picture 4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7072313" y="2214563"/>
            <a:ext cx="1643062" cy="1643062"/>
          </a:xfrm>
          <a:noFill/>
        </p:spPr>
      </p:pic>
      <p:sp>
        <p:nvSpPr>
          <p:cNvPr id="1229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2294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00694" y="857232"/>
            <a:ext cx="2428875" cy="79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5" name="Rectangle 3"/>
          <p:cNvSpPr>
            <a:spLocks noChangeArrowheads="1"/>
          </p:cNvSpPr>
          <p:nvPr/>
        </p:nvSpPr>
        <p:spPr bwMode="auto">
          <a:xfrm>
            <a:off x="0" y="7715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ŘEŠENÉ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85926"/>
            <a:ext cx="6829425" cy="4643449"/>
          </a:xfrm>
        </p:spPr>
        <p:txBody>
          <a:bodyPr/>
          <a:lstStyle/>
          <a:p>
            <a:pPr eaLnBrk="1" hangingPunct="1"/>
            <a:r>
              <a:rPr lang="cs-CZ" b="1" dirty="0" smtClean="0"/>
              <a:t>Baňka má tvar koule, jejíž vnitřní průměr je 32 cm. Kolik litrů vody se do ní vejde?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r>
              <a:rPr lang="cs-CZ" dirty="0" smtClean="0"/>
              <a:t>Objem baňky je 17,16 litrů.</a:t>
            </a:r>
            <a:endParaRPr lang="cs-CZ" dirty="0" smtClean="0"/>
          </a:p>
        </p:txBody>
      </p:sp>
      <p:pic>
        <p:nvPicPr>
          <p:cNvPr id="28688" name="Picture 16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6024563" y="2571750"/>
            <a:ext cx="2643187" cy="2643188"/>
          </a:xfrm>
          <a:noFill/>
        </p:spPr>
      </p:pic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3318" name="Rectangle 6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3319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8679" name="Picture 7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786063" y="2786063"/>
            <a:ext cx="16430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1" name="Rectangle 9"/>
          <p:cNvSpPr>
            <a:spLocks noChangeArrowheads="1"/>
          </p:cNvSpPr>
          <p:nvPr/>
        </p:nvSpPr>
        <p:spPr bwMode="auto">
          <a:xfrm>
            <a:off x="0" y="8858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3322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8682" name="Picture 10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71750" y="3929063"/>
            <a:ext cx="2400300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4" name="Rectangle 12"/>
          <p:cNvSpPr>
            <a:spLocks noChangeArrowheads="1"/>
          </p:cNvSpPr>
          <p:nvPr/>
        </p:nvSpPr>
        <p:spPr bwMode="auto">
          <a:xfrm>
            <a:off x="0" y="695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3325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8685" name="Picture 1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28938" y="4643438"/>
            <a:ext cx="1665287" cy="4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7" name="Rectangle 15"/>
          <p:cNvSpPr>
            <a:spLocks noChangeArrowheads="1"/>
          </p:cNvSpPr>
          <p:nvPr/>
        </p:nvSpPr>
        <p:spPr bwMode="auto">
          <a:xfrm>
            <a:off x="0" y="695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type="body" idx="4294967295"/>
          </p:nvPr>
        </p:nvSpPr>
        <p:spPr>
          <a:xfrm>
            <a:off x="539552" y="704850"/>
            <a:ext cx="7461448" cy="923950"/>
          </a:xfrm>
        </p:spPr>
        <p:txBody>
          <a:bodyPr/>
          <a:lstStyle/>
          <a:p>
            <a:r>
              <a:rPr lang="cs-CZ" sz="2000" b="1" dirty="0" smtClean="0"/>
              <a:t>Vypočtěte V a S koule, jsou-li dány poloměry dvou rovnoběžných řezů r</a:t>
            </a:r>
            <a:r>
              <a:rPr lang="cs-CZ" sz="2000" b="1" baseline="-25000" dirty="0" smtClean="0"/>
              <a:t>1</a:t>
            </a:r>
            <a:r>
              <a:rPr lang="cs-CZ" sz="2000" b="1" dirty="0" smtClean="0"/>
              <a:t>= 8 cm, r</a:t>
            </a:r>
            <a:r>
              <a:rPr lang="cs-CZ" sz="2000" b="1" baseline="-25000" dirty="0" smtClean="0"/>
              <a:t>2</a:t>
            </a:r>
            <a:r>
              <a:rPr lang="cs-CZ" sz="2000" b="1" dirty="0" smtClean="0"/>
              <a:t>= 28 cm a jejich vzdálenost  v = 15 cm .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>
              <a:buNone/>
            </a:pPr>
            <a:r>
              <a:rPr lang="cs-CZ" sz="2000" dirty="0" smtClean="0"/>
              <a:t> </a:t>
            </a:r>
          </a:p>
          <a:p>
            <a:pPr eaLnBrk="1" hangingPunct="1"/>
            <a:endParaRPr lang="cs-CZ" sz="2800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sz="2800" dirty="0" smtClean="0"/>
              <a:t>          </a:t>
            </a:r>
          </a:p>
          <a:p>
            <a:pPr eaLnBrk="1" hangingPunct="1">
              <a:buFont typeface="Wingdings" pitchFamily="2" charset="2"/>
              <a:buNone/>
            </a:pPr>
            <a:endParaRPr lang="cs-CZ" sz="2800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  <p:sp>
        <p:nvSpPr>
          <p:cNvPr id="46" name="Zástupný symbol pro text 45"/>
          <p:cNvSpPr>
            <a:spLocks noGrp="1"/>
          </p:cNvSpPr>
          <p:nvPr>
            <p:ph type="body" idx="4294967295"/>
          </p:nvPr>
        </p:nvSpPr>
        <p:spPr>
          <a:xfrm>
            <a:off x="928687" y="1739900"/>
            <a:ext cx="3643313" cy="4235450"/>
          </a:xfrm>
        </p:spPr>
        <p:txBody>
          <a:bodyPr/>
          <a:lstStyle/>
          <a:p>
            <a:r>
              <a:rPr lang="cs-CZ" dirty="0" smtClean="0"/>
              <a:t>Sestavíme dvě Pythagorovy věty podle obrázku: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Pravé strany rovnic jsou si rovny, musí se tedy rovnat i levé strany rovnic</a:t>
            </a:r>
            <a:endParaRPr lang="cs-CZ" dirty="0"/>
          </a:p>
        </p:txBody>
      </p:sp>
      <p:sp>
        <p:nvSpPr>
          <p:cNvPr id="1433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40" name="Rectangle 3"/>
          <p:cNvSpPr>
            <a:spLocks noChangeArrowheads="1"/>
          </p:cNvSpPr>
          <p:nvPr/>
        </p:nvSpPr>
        <p:spPr bwMode="auto">
          <a:xfrm>
            <a:off x="0" y="704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42" name="Rectangle 6"/>
          <p:cNvSpPr>
            <a:spLocks noChangeArrowheads="1"/>
          </p:cNvSpPr>
          <p:nvPr/>
        </p:nvSpPr>
        <p:spPr bwMode="auto">
          <a:xfrm>
            <a:off x="0" y="704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43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44" name="Rectangle 10"/>
          <p:cNvSpPr>
            <a:spLocks noChangeArrowheads="1"/>
          </p:cNvSpPr>
          <p:nvPr/>
        </p:nvSpPr>
        <p:spPr bwMode="auto">
          <a:xfrm>
            <a:off x="0" y="704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1400">
                <a:latin typeface="Calibri" pitchFamily="34" charset="0"/>
                <a:cs typeface="Times New Roman" pitchFamily="18" charset="0"/>
              </a:rPr>
              <a:t> </a:t>
            </a:r>
            <a:endParaRPr lang="cs-CZ"/>
          </a:p>
        </p:txBody>
      </p:sp>
      <p:sp>
        <p:nvSpPr>
          <p:cNvPr id="14345" name="Rectangle 11"/>
          <p:cNvSpPr>
            <a:spLocks noChangeArrowheads="1"/>
          </p:cNvSpPr>
          <p:nvPr/>
        </p:nvSpPr>
        <p:spPr bwMode="auto">
          <a:xfrm>
            <a:off x="0" y="952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46" name="Rectangle 1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0735" name="Picture 15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14480" y="2928934"/>
            <a:ext cx="247650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8" name="Rectangle 17"/>
          <p:cNvSpPr>
            <a:spLocks noChangeArrowheads="1"/>
          </p:cNvSpPr>
          <p:nvPr/>
        </p:nvSpPr>
        <p:spPr bwMode="auto">
          <a:xfrm>
            <a:off x="0" y="876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49" name="Rectangle 1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50" name="Rectangle 20"/>
          <p:cNvSpPr>
            <a:spLocks noChangeArrowheads="1"/>
          </p:cNvSpPr>
          <p:nvPr/>
        </p:nvSpPr>
        <p:spPr bwMode="auto">
          <a:xfrm>
            <a:off x="0" y="876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53" name="Rectangle 2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54" name="Rectangle 24"/>
          <p:cNvSpPr>
            <a:spLocks noChangeArrowheads="1"/>
          </p:cNvSpPr>
          <p:nvPr/>
        </p:nvSpPr>
        <p:spPr bwMode="auto">
          <a:xfrm>
            <a:off x="0" y="876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400">
                <a:latin typeface="Calibri" pitchFamily="34" charset="0"/>
                <a:cs typeface="Times New Roman" pitchFamily="18" charset="0"/>
              </a:rPr>
              <a:t> </a:t>
            </a:r>
            <a:endParaRPr lang="cs-CZ"/>
          </a:p>
        </p:txBody>
      </p:sp>
      <p:sp>
        <p:nvSpPr>
          <p:cNvPr id="14355" name="Rectangle 25"/>
          <p:cNvSpPr>
            <a:spLocks noChangeArrowheads="1"/>
          </p:cNvSpPr>
          <p:nvPr/>
        </p:nvSpPr>
        <p:spPr bwMode="auto">
          <a:xfrm>
            <a:off x="0" y="13049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58" name="Rectangle 2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59" name="Rectangle 29"/>
          <p:cNvSpPr>
            <a:spLocks noChangeArrowheads="1"/>
          </p:cNvSpPr>
          <p:nvPr/>
        </p:nvSpPr>
        <p:spPr bwMode="auto">
          <a:xfrm>
            <a:off x="0" y="876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400">
                <a:latin typeface="Calibri" pitchFamily="34" charset="0"/>
                <a:cs typeface="Times New Roman" pitchFamily="18" charset="0"/>
              </a:rPr>
              <a:t> </a:t>
            </a:r>
            <a:endParaRPr lang="cs-CZ"/>
          </a:p>
        </p:txBody>
      </p:sp>
      <p:sp>
        <p:nvSpPr>
          <p:cNvPr id="14360" name="Rectangle 30"/>
          <p:cNvSpPr>
            <a:spLocks noChangeArrowheads="1"/>
          </p:cNvSpPr>
          <p:nvPr/>
        </p:nvSpPr>
        <p:spPr bwMode="auto">
          <a:xfrm>
            <a:off x="0" y="12954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61" name="Rectangle 3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63" name="Rectangle 33"/>
          <p:cNvSpPr>
            <a:spLocks noChangeArrowheads="1"/>
          </p:cNvSpPr>
          <p:nvPr/>
        </p:nvSpPr>
        <p:spPr bwMode="auto">
          <a:xfrm>
            <a:off x="0" y="876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66" name="Rectangle 3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67" name="Rectangle 37"/>
          <p:cNvSpPr>
            <a:spLocks noChangeArrowheads="1"/>
          </p:cNvSpPr>
          <p:nvPr/>
        </p:nvSpPr>
        <p:spPr bwMode="auto">
          <a:xfrm>
            <a:off x="0" y="8667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68" name="Rectangle 38"/>
          <p:cNvSpPr>
            <a:spLocks noChangeArrowheads="1"/>
          </p:cNvSpPr>
          <p:nvPr/>
        </p:nvSpPr>
        <p:spPr bwMode="auto">
          <a:xfrm>
            <a:off x="0" y="1276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71" name="Rectangle 4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72" name="Rectangle 42"/>
          <p:cNvSpPr>
            <a:spLocks noChangeArrowheads="1"/>
          </p:cNvSpPr>
          <p:nvPr/>
        </p:nvSpPr>
        <p:spPr bwMode="auto">
          <a:xfrm>
            <a:off x="0" y="8858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73" name="Rectangle 43"/>
          <p:cNvSpPr>
            <a:spLocks noChangeArrowheads="1"/>
          </p:cNvSpPr>
          <p:nvPr/>
        </p:nvSpPr>
        <p:spPr bwMode="auto">
          <a:xfrm>
            <a:off x="0" y="13049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74" name="Rectangle 4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76" name="Rectangle 46"/>
          <p:cNvSpPr>
            <a:spLocks noChangeArrowheads="1"/>
          </p:cNvSpPr>
          <p:nvPr/>
        </p:nvSpPr>
        <p:spPr bwMode="auto">
          <a:xfrm>
            <a:off x="0" y="8667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0767" name="Picture 47" descr="C:\Documents and Settings\Medved\Plocha\Radka\šablony\obrázky\koul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56182" y="1637710"/>
            <a:ext cx="4987818" cy="4878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Picture 40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28794" y="3429000"/>
            <a:ext cx="1676400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267478" y="6516078"/>
            <a:ext cx="70243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46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214282" y="877885"/>
            <a:ext cx="4861774" cy="4806950"/>
          </a:xfrm>
        </p:spPr>
        <p:txBody>
          <a:bodyPr/>
          <a:lstStyle/>
          <a:p>
            <a:r>
              <a:rPr lang="cs-CZ" dirty="0" smtClean="0"/>
              <a:t>Řešíme rovnici, dosadíme za výšku v a poloměry: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4294967295"/>
          </p:nvPr>
        </p:nvSpPr>
        <p:spPr>
          <a:xfrm>
            <a:off x="4948253" y="1015997"/>
            <a:ext cx="3419475" cy="4806950"/>
          </a:xfrm>
        </p:spPr>
        <p:txBody>
          <a:bodyPr/>
          <a:lstStyle/>
          <a:p>
            <a:r>
              <a:rPr lang="cs-CZ" dirty="0" smtClean="0"/>
              <a:t>Dosadíme a dopočteme poloměr:</a:t>
            </a:r>
            <a:endParaRPr lang="cs-CZ" dirty="0"/>
          </a:p>
        </p:txBody>
      </p:sp>
      <p:pic>
        <p:nvPicPr>
          <p:cNvPr id="7" name="Picture 2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42976" y="2500306"/>
            <a:ext cx="2085975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00430" y="2500306"/>
            <a:ext cx="981075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7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00100" y="3071810"/>
            <a:ext cx="2257425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6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28992" y="3071810"/>
            <a:ext cx="116205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1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4282" y="3571876"/>
            <a:ext cx="441960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35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00298" y="4143380"/>
            <a:ext cx="141922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34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786050" y="4643446"/>
            <a:ext cx="160972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40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00760" y="2500306"/>
            <a:ext cx="1676400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39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29256" y="3000372"/>
            <a:ext cx="224790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44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786578" y="3500438"/>
            <a:ext cx="1581150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914400" y="285750"/>
            <a:ext cx="8229600" cy="5911850"/>
          </a:xfrm>
        </p:spPr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Známe-li poloměr,dopočítáme objem koule: </a:t>
            </a:r>
          </a:p>
          <a:p>
            <a:pPr eaLnBrk="1" hangingPunct="1"/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eaLnBrk="1" hangingPunct="1"/>
            <a:r>
              <a:rPr lang="cs-CZ" dirty="0" smtClean="0"/>
              <a:t>Dopočítáme povrch koule: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Objem koule je 143 793 cm</a:t>
            </a:r>
            <a:r>
              <a:rPr lang="cs-CZ" baseline="30000" dirty="0" smtClean="0"/>
              <a:t>3</a:t>
            </a:r>
            <a:r>
              <a:rPr lang="cs-CZ" dirty="0" smtClean="0"/>
              <a:t> a povrch 13 273 cm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</a:p>
          <a:p>
            <a:pPr eaLnBrk="1" hangingPunct="1"/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  <p:sp>
        <p:nvSpPr>
          <p:cNvPr id="1536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3793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86125" y="1285875"/>
            <a:ext cx="137160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Rectangle 3"/>
          <p:cNvSpPr>
            <a:spLocks noChangeArrowheads="1"/>
          </p:cNvSpPr>
          <p:nvPr/>
        </p:nvSpPr>
        <p:spPr bwMode="auto">
          <a:xfrm>
            <a:off x="0" y="1200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536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86125" y="1928813"/>
            <a:ext cx="178117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9" name="Rectangle 6"/>
          <p:cNvSpPr>
            <a:spLocks noChangeArrowheads="1"/>
          </p:cNvSpPr>
          <p:nvPr/>
        </p:nvSpPr>
        <p:spPr bwMode="auto">
          <a:xfrm>
            <a:off x="0" y="1200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5370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3799" name="Picture 7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86125" y="2714625"/>
            <a:ext cx="228600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2" name="Rectangle 9"/>
          <p:cNvSpPr>
            <a:spLocks noChangeArrowheads="1"/>
          </p:cNvSpPr>
          <p:nvPr/>
        </p:nvSpPr>
        <p:spPr bwMode="auto">
          <a:xfrm>
            <a:off x="0" y="876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5373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3802" name="Picture 10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71875" y="4071938"/>
            <a:ext cx="1285875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5" name="Rectangle 12"/>
          <p:cNvSpPr>
            <a:spLocks noChangeArrowheads="1"/>
          </p:cNvSpPr>
          <p:nvPr/>
        </p:nvSpPr>
        <p:spPr bwMode="auto">
          <a:xfrm>
            <a:off x="0" y="876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5376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3805" name="Picture 13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71875" y="4572000"/>
            <a:ext cx="169545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8" name="Rectangle 15"/>
          <p:cNvSpPr>
            <a:spLocks noChangeArrowheads="1"/>
          </p:cNvSpPr>
          <p:nvPr/>
        </p:nvSpPr>
        <p:spPr bwMode="auto">
          <a:xfrm>
            <a:off x="0" y="876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5379" name="Rectangle 1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3808" name="Picture 16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00438" y="5143500"/>
            <a:ext cx="2085975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81" name="Rectangle 18"/>
          <p:cNvSpPr>
            <a:spLocks noChangeArrowheads="1"/>
          </p:cNvSpPr>
          <p:nvPr/>
        </p:nvSpPr>
        <p:spPr bwMode="auto">
          <a:xfrm>
            <a:off x="0" y="876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8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8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8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8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8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8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294967295"/>
          </p:nvPr>
        </p:nvSpPr>
        <p:spPr>
          <a:xfrm>
            <a:off x="611560" y="1600200"/>
            <a:ext cx="6120680" cy="4614863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/>
              <a:t>1) </a:t>
            </a:r>
            <a:r>
              <a:rPr lang="cs-CZ" dirty="0" smtClean="0"/>
              <a:t>Kupole hvězdárny má tvar polokoule o průměru 5,6 m. Určete, kolik metrů čtverečních plechu se spotřebuje na její pokrytí, počítá-li se s 10% odpadem.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sz="2600" dirty="0" smtClean="0"/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/>
              <a:t>2</a:t>
            </a:r>
            <a:r>
              <a:rPr lang="cs-CZ" dirty="0" smtClean="0"/>
              <a:t>) Určete povrch Země ( Zemi považujte za kouli s poloměrem 6371 km)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sz="2600" dirty="0" smtClean="0"/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/>
              <a:t>3) </a:t>
            </a:r>
            <a:r>
              <a:rPr lang="cs-CZ" dirty="0" smtClean="0"/>
              <a:t>Kolik kuliček o poloměru 1 cm se dá odlít z kovového válečku s poloměrem podstavy 10 cm a výškou 20 cm?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  <p:pic>
        <p:nvPicPr>
          <p:cNvPr id="16389" name="Picture 6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6765153" y="3140968"/>
            <a:ext cx="1828800" cy="1828800"/>
          </a:xfrm>
          <a:noFill/>
        </p:spPr>
      </p:pic>
      <p:pic>
        <p:nvPicPr>
          <p:cNvPr id="16391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52" y="1124744"/>
            <a:ext cx="157162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Vývojový diagram: magnetický disk 19"/>
          <p:cNvSpPr/>
          <p:nvPr/>
        </p:nvSpPr>
        <p:spPr>
          <a:xfrm rot="5400000">
            <a:off x="7465239" y="5036355"/>
            <a:ext cx="428628" cy="1214446"/>
          </a:xfrm>
          <a:prstGeom prst="flowChartMagneticDisk">
            <a:avLst/>
          </a:prstGeom>
          <a:solidFill>
            <a:schemeClr val="accent2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42987" y="785794"/>
            <a:ext cx="7024686" cy="107157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5114925" cy="4525963"/>
          </a:xfrm>
        </p:spPr>
        <p:txBody>
          <a:bodyPr/>
          <a:lstStyle/>
          <a:p>
            <a:pPr eaLnBrk="1" hangingPunct="1"/>
            <a:r>
              <a:rPr lang="cs-CZ" dirty="0" smtClean="0"/>
              <a:t>1) Na pokrytí kupole je třeba přibližně 54,2 m</a:t>
            </a:r>
            <a:r>
              <a:rPr lang="cs-CZ" baseline="30000" dirty="0" smtClean="0"/>
              <a:t>2</a:t>
            </a:r>
            <a:r>
              <a:rPr lang="cs-CZ" dirty="0" smtClean="0"/>
              <a:t> plechu.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2) Povrch Země je přibližně 510 milionů km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3) Z válečku se dá odlít 1500 kuliček o poloměru 1 cm.</a:t>
            </a:r>
          </a:p>
        </p:txBody>
      </p:sp>
      <p:pic>
        <p:nvPicPr>
          <p:cNvPr id="17412" name="Picture 4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6000760" y="785794"/>
            <a:ext cx="1828800" cy="1643074"/>
          </a:xfrm>
          <a:noFill/>
        </p:spPr>
      </p:pic>
      <p:pic>
        <p:nvPicPr>
          <p:cNvPr id="17413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271462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Vývojový diagram: magnetický disk 5"/>
          <p:cNvSpPr/>
          <p:nvPr/>
        </p:nvSpPr>
        <p:spPr>
          <a:xfrm rot="5400000">
            <a:off x="6822297" y="4679165"/>
            <a:ext cx="428628" cy="1214446"/>
          </a:xfrm>
          <a:prstGeom prst="flowChartMagneticDisk">
            <a:avLst/>
          </a:prstGeom>
          <a:solidFill>
            <a:schemeClr val="accent2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18435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endParaRPr lang="cs-CZ" sz="2000" dirty="0" smtClean="0"/>
          </a:p>
          <a:p>
            <a:r>
              <a:rPr lang="cs-CZ" sz="2000" dirty="0" smtClean="0"/>
              <a:t>Části textu použity z učebnic:</a:t>
            </a:r>
            <a:br>
              <a:rPr lang="cs-CZ" sz="2000" dirty="0" smtClean="0"/>
            </a:br>
            <a:r>
              <a:rPr lang="cs-CZ" sz="2000" dirty="0" smtClean="0"/>
              <a:t>CALDA, Emil: Matematika  pro dvouleté a tříleté učební obory SOU, Praha, </a:t>
            </a:r>
            <a:r>
              <a:rPr lang="cs-CZ" sz="2000" dirty="0" err="1" smtClean="0"/>
              <a:t>Prometheus</a:t>
            </a:r>
            <a:r>
              <a:rPr lang="cs-CZ" sz="2000" dirty="0" smtClean="0"/>
              <a:t>,2003, ISBN80-7196-260-0</a:t>
            </a:r>
          </a:p>
          <a:p>
            <a:r>
              <a:rPr lang="cs-CZ" sz="2000" dirty="0" smtClean="0"/>
              <a:t>JIRÁSEK, František a kol.: Sbírka úloh z matematiky pro SOŠ a pro studijní obory SOU, Praha, Prometheus,1986,ISBN </a:t>
            </a:r>
            <a:r>
              <a:rPr lang="cs-CZ" sz="2000" dirty="0" smtClean="0"/>
              <a:t>80-85849-55-0</a:t>
            </a:r>
          </a:p>
          <a:p>
            <a:r>
              <a:rPr lang="cs-CZ" sz="2000" dirty="0" smtClean="0"/>
              <a:t>Obr. 1  Archiv autora</a:t>
            </a:r>
          </a:p>
          <a:p>
            <a:r>
              <a:rPr lang="cs-CZ" sz="2000" dirty="0" smtClean="0"/>
              <a:t>Ostatní </a:t>
            </a:r>
            <a:r>
              <a:rPr lang="cs-CZ" sz="2000" dirty="0"/>
              <a:t>Ilustrace www.office.microsoft.com</a:t>
            </a:r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>
  <a:themeElements>
    <a:clrScheme name="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1_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363</Words>
  <Application>Microsoft Office PowerPoint</Application>
  <PresentationFormat>Předvádění na obrazovce (4:3)</PresentationFormat>
  <Paragraphs>107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/>
      <vt:lpstr/>
      <vt:lpstr>Prezentace aplikace PowerPoint</vt:lpstr>
      <vt:lpstr>Výukový materiál</vt:lpstr>
      <vt:lpstr>Prezentace aplikace PowerPoint</vt:lpstr>
      <vt:lpstr>KOULE</vt:lpstr>
      <vt:lpstr>OBJEM KOULE</vt:lpstr>
      <vt:lpstr>POVRCH KOULE</vt:lpstr>
      <vt:lpstr>ŘEŠENÉ PŘÍKLADY</vt:lpstr>
      <vt:lpstr>Prezentace aplikace PowerPoint</vt:lpstr>
      <vt:lpstr>Prezentace aplikace PowerPoint</vt:lpstr>
      <vt:lpstr>Prezentace aplikace PowerPoint</vt:lpstr>
      <vt:lpstr>PROCVIČENÍ</vt:lpstr>
      <vt:lpstr>VÝSLEDKY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Radka Macháňová</cp:lastModifiedBy>
  <cp:revision>38</cp:revision>
  <dcterms:modified xsi:type="dcterms:W3CDTF">2012-12-06T16:29:22Z</dcterms:modified>
</cp:coreProperties>
</file>