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906E6-69EC-4D4A-BC92-CC2BB182F89D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602AD-82D6-40D4-8F44-C2242A2D05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906E6-69EC-4D4A-BC92-CC2BB182F89D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602AD-82D6-40D4-8F44-C2242A2D05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906E6-69EC-4D4A-BC92-CC2BB182F89D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602AD-82D6-40D4-8F44-C2242A2D05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906E6-69EC-4D4A-BC92-CC2BB182F89D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602AD-82D6-40D4-8F44-C2242A2D05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906E6-69EC-4D4A-BC92-CC2BB182F89D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602AD-82D6-40D4-8F44-C2242A2D05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906E6-69EC-4D4A-BC92-CC2BB182F89D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602AD-82D6-40D4-8F44-C2242A2D05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906E6-69EC-4D4A-BC92-CC2BB182F89D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602AD-82D6-40D4-8F44-C2242A2D05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906E6-69EC-4D4A-BC92-CC2BB182F89D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602AD-82D6-40D4-8F44-C2242A2D05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906E6-69EC-4D4A-BC92-CC2BB182F89D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602AD-82D6-40D4-8F44-C2242A2D05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906E6-69EC-4D4A-BC92-CC2BB182F89D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602AD-82D6-40D4-8F44-C2242A2D05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906E6-69EC-4D4A-BC92-CC2BB182F89D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602AD-82D6-40D4-8F44-C2242A2D05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5906E6-69EC-4D4A-BC92-CC2BB182F89D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2602AD-82D6-40D4-8F44-C2242A2D05F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image" Target="../media/image2.jpeg"/><Relationship Id="rId7" Type="http://schemas.openxmlformats.org/officeDocument/2006/relationships/hyperlink" Target="http://upload.wikimedia.org/wikipedia/commons/7/7b/Nov20-05-Nimbostratus.jpg" TargetMode="External"/><Relationship Id="rId2" Type="http://schemas.openxmlformats.org/officeDocument/2006/relationships/hyperlink" Target="http://upload.wikimedia.org/wikipedia/commons/0/09/Arctic_stratospheric_cloud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hyperlink" Target="http://upload.wikimedia.org/wikipedia/commons/8/89/Cumulus_cloud.jpg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21804" y="2780928"/>
            <a:ext cx="7772400" cy="1470025"/>
          </a:xfrm>
        </p:spPr>
        <p:txBody>
          <a:bodyPr/>
          <a:lstStyle/>
          <a:p>
            <a:r>
              <a:rPr lang="cs-CZ" sz="3200" b="1" dirty="0" smtClean="0"/>
              <a:t>VY_52_INOVACE_Atmosféra a hydrosféra- kontrolní otázky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5536" y="1628800"/>
            <a:ext cx="84249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Základní škola a Mateřská škola </a:t>
            </a:r>
            <a:r>
              <a:rPr lang="cs-CZ" sz="2400" dirty="0" err="1" smtClean="0"/>
              <a:t>Choustník</a:t>
            </a:r>
            <a:r>
              <a:rPr lang="cs-CZ" sz="2400" dirty="0" smtClean="0"/>
              <a:t>, okres Tábor</a:t>
            </a:r>
            <a:endParaRPr lang="cs-CZ" sz="2400" dirty="0">
              <a:latin typeface="Calibri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07127" y="5229200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Autofit/>
          </a:bodyPr>
          <a:lstStyle/>
          <a:p>
            <a:r>
              <a:rPr lang="cs-CZ" sz="3200" b="1" u="sng" dirty="0" smtClean="0"/>
              <a:t>HYDROSFÉRA: </a:t>
            </a:r>
            <a:r>
              <a:rPr lang="cs-CZ" sz="3200" dirty="0" smtClean="0"/>
              <a:t>odpověz na otázky</a:t>
            </a:r>
            <a:r>
              <a:rPr lang="cs-CZ" sz="3200" b="1" u="sng" dirty="0" smtClean="0"/>
              <a:t/>
            </a:r>
            <a:br>
              <a:rPr lang="cs-CZ" sz="3200" b="1" u="sng" dirty="0" smtClean="0"/>
            </a:b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3949899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600" dirty="0" smtClean="0"/>
              <a:t>Kde najdu nejvíce sladké vody?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600" dirty="0" smtClean="0"/>
              <a:t>Vodu s obsahem 1g minerálů na 1 l vody nazýváme………………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600" dirty="0" smtClean="0"/>
              <a:t>Na čem závisí výška hladiny spodní vody?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600" dirty="0" smtClean="0"/>
              <a:t>Jak rozliším přehradu od rybníku a jezera?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600" dirty="0" smtClean="0"/>
              <a:t>Na jakém principu pracují čističky odpadních vod?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600" dirty="0" smtClean="0"/>
              <a:t>Proč  je voda v oceánu slaná a ledovce ne?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600" dirty="0" smtClean="0"/>
              <a:t>Vysvětli vznik pramenů, čištění a mineralizaci vody.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600" dirty="0" smtClean="0"/>
              <a:t>Jak člověk ohrožuje podzemní vodu?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Atmosféra-</a:t>
            </a:r>
            <a:r>
              <a:rPr lang="cs-CZ" sz="3200" dirty="0" smtClean="0"/>
              <a:t> odpověz na otázky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Vyjmenuj druhy vodních srážek a jejich vznik.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Z jakých plynů se skládá vzduch?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Co vyrovnává poměr plynů v atmosféře?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Proč jsme informováni o přízemním ozónu a ozónové vrstvě?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 vzniká vítr?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Vysvětli jak ovlivňují emise a imise sféry?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 vzniká skleníkový jev?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7200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Přiřaď názvy oblakům:</a:t>
            </a:r>
            <a:endParaRPr lang="cs-CZ" sz="3200" b="1" dirty="0"/>
          </a:p>
        </p:txBody>
      </p:sp>
      <p:pic>
        <p:nvPicPr>
          <p:cNvPr id="1026" name="Picture 2" descr="Soubor:Arctic stratospheric cloud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980728"/>
            <a:ext cx="3707904" cy="2717199"/>
          </a:xfrm>
          <a:prstGeom prst="rect">
            <a:avLst/>
          </a:prstGeom>
          <a:noFill/>
        </p:spPr>
      </p:pic>
      <p:pic>
        <p:nvPicPr>
          <p:cNvPr id="1028" name="Picture 4" descr="Soubor:Cumulus cloud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32040" y="404664"/>
            <a:ext cx="4023645" cy="2685783"/>
          </a:xfrm>
          <a:prstGeom prst="rect">
            <a:avLst/>
          </a:prstGeom>
          <a:noFill/>
        </p:spPr>
      </p:pic>
      <p:pic>
        <p:nvPicPr>
          <p:cNvPr id="2050" name="Picture 2" descr="http://upload.wikimedia.org/wikipedia/commons/8/82/Wagga-Cumulonimbus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860032" y="3140968"/>
            <a:ext cx="4080217" cy="3061469"/>
          </a:xfrm>
          <a:prstGeom prst="rect">
            <a:avLst/>
          </a:prstGeom>
          <a:noFill/>
        </p:spPr>
      </p:pic>
      <p:pic>
        <p:nvPicPr>
          <p:cNvPr id="2052" name="Picture 4" descr="Soubor:Nov20-05-Nimbostratus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3861048"/>
            <a:ext cx="3766175" cy="281992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635896" y="1196752"/>
            <a:ext cx="151216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</a:t>
            </a:r>
            <a:endParaRPr lang="cs-CZ" sz="1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23928" y="4293096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Obr.4</a:t>
            </a:r>
            <a:endParaRPr lang="cs-CZ" sz="1200" dirty="0"/>
          </a:p>
        </p:txBody>
      </p:sp>
      <p:sp>
        <p:nvSpPr>
          <p:cNvPr id="10" name="Obdélník 9"/>
          <p:cNvSpPr/>
          <p:nvPr/>
        </p:nvSpPr>
        <p:spPr>
          <a:xfrm>
            <a:off x="4226777" y="3244334"/>
            <a:ext cx="52187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smtClean="0"/>
              <a:t>Obr.3</a:t>
            </a:r>
            <a:endParaRPr lang="cs-CZ" sz="1200" dirty="0"/>
          </a:p>
        </p:txBody>
      </p:sp>
      <p:sp>
        <p:nvSpPr>
          <p:cNvPr id="11" name="Obdélník 10"/>
          <p:cNvSpPr/>
          <p:nvPr/>
        </p:nvSpPr>
        <p:spPr>
          <a:xfrm>
            <a:off x="4355976" y="2420888"/>
            <a:ext cx="690445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Obr.2</a:t>
            </a:r>
            <a:endParaRPr lang="cs-CZ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548680"/>
            <a:ext cx="65527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Zdroje obrázků:</a:t>
            </a:r>
          </a:p>
          <a:p>
            <a:r>
              <a:rPr lang="cs-CZ" sz="1200" dirty="0" smtClean="0"/>
              <a:t>Obr.1-http://cs.wikipedia.org/wiki/Soubor:Arctic_stratospheric_cloud.jpg</a:t>
            </a:r>
          </a:p>
          <a:p>
            <a:r>
              <a:rPr lang="cs-CZ" sz="1200" dirty="0" smtClean="0"/>
              <a:t>Obr.2-http://cs.wikipedia.org/wiki/Soubor:Cumulus_cloud.jpg</a:t>
            </a:r>
          </a:p>
          <a:p>
            <a:r>
              <a:rPr lang="cs-CZ" sz="1200" dirty="0" smtClean="0"/>
              <a:t>Obr.3-http://upload.wikimedia.org/wikipedia/commons/8/82/Wagga-Cumulonimbus.jpg</a:t>
            </a:r>
          </a:p>
          <a:p>
            <a:r>
              <a:rPr lang="cs-CZ" sz="1200" dirty="0" smtClean="0"/>
              <a:t>Obr.4-http://cs.wikipedia.org/wiki/Soubor:Nov20-05-Nimbostratus.jpg</a:t>
            </a:r>
            <a:endParaRPr lang="cs-CZ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161</Words>
  <Application>Microsoft Office PowerPoint</Application>
  <PresentationFormat>Předvádění na obrazovce (4:3)</PresentationFormat>
  <Paragraphs>29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VY_52_INOVACE_Atmosféra a hydrosféra- kontrolní otázky</vt:lpstr>
      <vt:lpstr>HYDROSFÉRA: odpověz na otázky </vt:lpstr>
      <vt:lpstr>Atmosféra- odpověz na otázky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EU-05.02.18</dc:title>
  <dc:creator>Hercík</dc:creator>
  <cp:lastModifiedBy>Hercíková</cp:lastModifiedBy>
  <cp:revision>10</cp:revision>
  <dcterms:created xsi:type="dcterms:W3CDTF">2011-01-16T15:22:02Z</dcterms:created>
  <dcterms:modified xsi:type="dcterms:W3CDTF">2011-06-29T10:51:37Z</dcterms:modified>
</cp:coreProperties>
</file>