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30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3B611D-6182-45AD-85E3-C0280FF46452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F9E8F1-6C8A-4E1C-A063-8FA4B1B6AB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8511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A29382D-D424-4846-9BD2-8BE917338139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782F04D-099B-4B25-90E5-EFDE1B2FB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mania.cz/edutorium/art_exponaty.php?xkat=fyzika&amp;xser=4d656368616e696b61h&amp;key=271" TargetMode="External"/><Relationship Id="rId2" Type="http://schemas.openxmlformats.org/officeDocument/2006/relationships/hyperlink" Target="http://cs.wikipedia.org/wiki/Soubor:Schlauchwaage_Schemati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cebne-pomocky.sk/produkt/1820/spojene-nadob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Calibri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301"/>
              </p:ext>
            </p:extLst>
          </p:nvPr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F6 - </a:t>
                      </a:r>
                      <a:r>
                        <a:rPr lang="cs-CZ" sz="1300" dirty="0" smtClean="0">
                          <a:latin typeface="Calibri"/>
                        </a:rPr>
                        <a:t>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22. </a:t>
                      </a:r>
                      <a:r>
                        <a:rPr lang="cs-CZ" sz="1300" dirty="0">
                          <a:latin typeface="Calibri"/>
                        </a:rPr>
                        <a:t>09. </a:t>
                      </a:r>
                      <a:r>
                        <a:rPr lang="cs-CZ" sz="1300" dirty="0" smtClean="0">
                          <a:latin typeface="Calibri"/>
                        </a:rPr>
                        <a:t>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Téma: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Kapaliny – vlastnosti – využití v praxi, spojené nádoby 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9704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latin typeface="Calibri" pitchFamily="34" charset="0"/>
              </a:rPr>
              <a:t>Tématický</a:t>
            </a:r>
            <a:r>
              <a:rPr lang="cs-CZ" u="sng" dirty="0">
                <a:latin typeface="Calibri" pitchFamily="34" charset="0"/>
              </a:rPr>
              <a:t> okruh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Stavba látek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obor</a:t>
            </a:r>
            <a:r>
              <a:rPr lang="cs-CZ" dirty="0">
                <a:latin typeface="Calibri" pitchFamily="34" charset="0"/>
              </a:rPr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Vzdělávací oblast</a:t>
            </a:r>
            <a:r>
              <a:rPr lang="cs-CZ" dirty="0">
                <a:latin typeface="Calibri" pitchFamily="34" charset="0"/>
              </a:rPr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latin typeface="Calibri" pitchFamily="34" charset="0"/>
              </a:rPr>
              <a:t>Ročník</a:t>
            </a:r>
            <a:r>
              <a:rPr lang="cs-CZ" dirty="0">
                <a:latin typeface="Calibri" pitchFamily="34" charset="0"/>
              </a:rPr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Calibri" pitchFamily="34" charset="0"/>
              </a:rPr>
              <a:t> Číslo </a:t>
            </a:r>
            <a:r>
              <a:rPr lang="cs-CZ" dirty="0"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latin typeface="Calibri" pitchFamily="34" charset="0"/>
              </a:rPr>
              <a:t>ANOTACE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Digitální výukový materiál </a:t>
            </a:r>
            <a:r>
              <a:rPr lang="cs-CZ" b="1" dirty="0" smtClean="0">
                <a:latin typeface="Calibri" pitchFamily="34" charset="0"/>
              </a:rPr>
              <a:t>KAPALINY slouží k výkladu učiva o spojených nádobách.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Výklad </a:t>
            </a:r>
            <a:r>
              <a:rPr lang="cs-CZ" dirty="0">
                <a:latin typeface="Calibri" pitchFamily="34" charset="0"/>
              </a:rPr>
              <a:t>je doplněn obrázky </a:t>
            </a:r>
            <a:r>
              <a:rPr lang="cs-CZ" dirty="0" smtClean="0">
                <a:latin typeface="Calibri" pitchFamily="34" charset="0"/>
              </a:rPr>
              <a:t>z učebnice a </a:t>
            </a:r>
            <a:r>
              <a:rPr lang="cs-CZ" dirty="0">
                <a:latin typeface="Calibri" pitchFamily="34" charset="0"/>
              </a:rPr>
              <a:t>internetové </a:t>
            </a:r>
            <a:r>
              <a:rPr lang="cs-CZ" dirty="0" smtClean="0">
                <a:latin typeface="Calibri" pitchFamily="34" charset="0"/>
              </a:rPr>
              <a:t>obrázky. </a:t>
            </a:r>
            <a:endParaRPr lang="cs-CZ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Výukový materiál je určen pro žáky 6. </a:t>
            </a:r>
            <a:r>
              <a:rPr lang="cs-CZ" b="1" smtClean="0">
                <a:latin typeface="Calibri" pitchFamily="34" charset="0"/>
              </a:rPr>
              <a:t>ročníku.</a:t>
            </a:r>
            <a:endParaRPr lang="cs-CZ" b="1" dirty="0" smtClean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latin typeface="Calibri" pitchFamily="34" charset="0"/>
              </a:rPr>
              <a:t>.</a:t>
            </a:r>
          </a:p>
          <a:p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nádoby</a:t>
            </a:r>
            <a:endParaRPr lang="cs-CZ" sz="7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716016" y="5301208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Ponecháme-li kapalinu v nádobě v klidu, ustálí se vždy hladina ve vodorovné rovině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7868424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6251848" cy="61111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66130"/>
          </a:xfrm>
        </p:spPr>
        <p:txBody>
          <a:bodyPr>
            <a:noAutofit/>
          </a:bodyPr>
          <a:lstStyle/>
          <a:p>
            <a:pPr algn="ctr"/>
            <a:r>
              <a:rPr lang="cs-CZ" sz="60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Využití v praxi</a:t>
            </a:r>
            <a:endParaRPr lang="cs-CZ" sz="6000" b="1" u="sng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erpet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8676456" cy="4174976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Toho se v praxi využívá v mnoha zařízeních.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hadicová vodováha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Odpadní sifón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f/f9/Schlauchwaage_Schematik.png/220px-Schlauchwaage_Schemati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84784"/>
            <a:ext cx="6659593" cy="4752528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22114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erpetua" pitchFamily="18" charset="0"/>
              </a:rPr>
              <a:t>Hadicová vodováha</a:t>
            </a:r>
            <a:endParaRPr lang="cs-CZ" sz="4800" b="1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erpetu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772400" cy="1152128"/>
          </a:xfrm>
          <a:solidFill>
            <a:schemeClr val="accent1"/>
          </a:solidFill>
        </p:spPr>
        <p:txBody>
          <a:bodyPr anchor="ctr" anchorCtr="0"/>
          <a:lstStyle/>
          <a:p>
            <a:pPr algn="ctr"/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cs.wikipedia.org/wiki/Soubor:Schlauchwaage_Schematik.png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www.techmania.cz/edutorium/art_exponaty.php?xkat=fyzika&amp;xser=4d656368616e696b61h&amp;key=271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www.ucebne-pomocky.sk/produkt/1820/spojene-nadoby</a:t>
            </a:r>
            <a:endParaRPr lang="cs-CZ" dirty="0" smtClean="0"/>
          </a:p>
          <a:p>
            <a:r>
              <a:rPr lang="cs-CZ" sz="2000" b="1" dirty="0" smtClean="0"/>
              <a:t>Kolářová, R. a kol., Fyzika 6, </a:t>
            </a:r>
            <a:r>
              <a:rPr lang="cs-CZ" sz="2000" b="1" dirty="0" err="1" smtClean="0"/>
              <a:t>Prometheus</a:t>
            </a:r>
            <a:r>
              <a:rPr lang="cs-CZ" sz="2000" b="1" dirty="0" smtClean="0"/>
              <a:t>, 1998</a:t>
            </a:r>
            <a:endParaRPr lang="cs-CZ" sz="20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131</TotalTime>
  <Words>174</Words>
  <Application>Microsoft Office PowerPoint</Application>
  <PresentationFormat>Předvádění na obrazovce (4:3)</PresentationFormat>
  <Paragraphs>38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Prezentace aplikace PowerPoint</vt:lpstr>
      <vt:lpstr>Spojené nádoby</vt:lpstr>
      <vt:lpstr>Ponecháme-li kapalinu v nádobě v klidu, ustálí se vždy hladina ve vodorovné rovině</vt:lpstr>
      <vt:lpstr>Prezentace aplikace PowerPoint</vt:lpstr>
      <vt:lpstr>Využití v praxi</vt:lpstr>
      <vt:lpstr>Hadicová vodováha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Spojené nádoby</dc:title>
  <dc:creator>ZŠ Dyjákovice</dc:creator>
  <cp:lastModifiedBy>1</cp:lastModifiedBy>
  <cp:revision>25</cp:revision>
  <dcterms:created xsi:type="dcterms:W3CDTF">2010-11-24T17:49:08Z</dcterms:created>
  <dcterms:modified xsi:type="dcterms:W3CDTF">2013-01-08T16:55:05Z</dcterms:modified>
</cp:coreProperties>
</file>