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8"/>
  </p:notesMasterIdLst>
  <p:handoutMasterIdLst>
    <p:handoutMasterId r:id="rId9"/>
  </p:handoutMasterIdLst>
  <p:sldIdLst>
    <p:sldId id="261" r:id="rId2"/>
    <p:sldId id="262" r:id="rId3"/>
    <p:sldId id="263" r:id="rId4"/>
    <p:sldId id="264" r:id="rId5"/>
    <p:sldId id="265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66" d="100"/>
          <a:sy n="66" d="100"/>
        </p:scale>
        <p:origin x="-42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history.nasa.gov/ap11ann/kippsphotos/5927.jpg" TargetMode="Externa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history.nasa.gov/ap11ann/kippsphotos/apollo.html" TargetMode="External"/><Relationship Id="rId2" Type="http://schemas.openxmlformats.org/officeDocument/2006/relationships/hyperlink" Target="http://www.astro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Předmět:Přírodověda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Ročník:V.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celek:Vesmír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:Mgr. Irena Turková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z="5400" dirty="0" smtClean="0"/>
              <a:t>VESMÍR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2. část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MĚSÍC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75" y="1600200"/>
            <a:ext cx="9001125" cy="45259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 přirozenou družicí Země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oběhne Zemi za 29 a půl dne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za stejnou dobu se otočí kolem své osy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je to chladné těleso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měsíční světlo je jen odražené sluneční světlo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Měsíc nemá vodu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1. člověk na Měsíci – </a:t>
            </a:r>
            <a:r>
              <a:rPr lang="cs-CZ" dirty="0" err="1" smtClean="0"/>
              <a:t>Neil</a:t>
            </a:r>
            <a:r>
              <a:rPr lang="cs-CZ" dirty="0" smtClean="0"/>
              <a:t> Armstrong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/>
              <a:t>	</a:t>
            </a:r>
            <a:r>
              <a:rPr lang="cs-CZ" dirty="0" smtClean="0"/>
              <a:t>			        -   </a:t>
            </a:r>
            <a:r>
              <a:rPr lang="cs-CZ" dirty="0" err="1" smtClean="0"/>
              <a:t>Edwin</a:t>
            </a:r>
            <a:r>
              <a:rPr lang="cs-CZ" dirty="0" smtClean="0"/>
              <a:t> Aldrin – 1969 – Apollo 11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latin typeface="Arial" charset="0"/>
              </a:rPr>
              <a:t>                                                                                                         </a:t>
            </a:r>
          </a:p>
        </p:txBody>
      </p:sp>
      <p:sp>
        <p:nvSpPr>
          <p:cNvPr id="21507" name="Rectangle 3"/>
          <p:cNvSpPr>
            <a:spLocks noGrp="1"/>
          </p:cNvSpPr>
          <p:nvPr>
            <p:ph type="body" idx="1"/>
          </p:nvPr>
        </p:nvSpPr>
        <p:spPr>
          <a:xfrm>
            <a:off x="467544" y="692696"/>
            <a:ext cx="8229600" cy="5760640"/>
          </a:xfrm>
        </p:spPr>
        <p:txBody>
          <a:bodyPr/>
          <a:lstStyle/>
          <a:p>
            <a:pPr lvl="1">
              <a:buFont typeface="Arial" charset="0"/>
              <a:buNone/>
            </a:pPr>
            <a:r>
              <a:rPr lang="cs-CZ" dirty="0" smtClean="0">
                <a:latin typeface="Arial" charset="0"/>
              </a:rPr>
              <a:t>                                          Měsíc</a:t>
            </a:r>
          </a:p>
          <a:p>
            <a:pPr lvl="1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lvl="1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lvl="1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lvl="1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lvl="1">
              <a:buFont typeface="Arial" charset="0"/>
              <a:buNone/>
            </a:pPr>
            <a:endParaRPr lang="cs-CZ" dirty="0" smtClean="0">
              <a:latin typeface="Arial" charset="0"/>
            </a:endParaRPr>
          </a:p>
          <a:p>
            <a:pPr lvl="1">
              <a:buFont typeface="Arial" charset="0"/>
              <a:buNone/>
            </a:pPr>
            <a:r>
              <a:rPr lang="cs-CZ" dirty="0" smtClean="0">
                <a:latin typeface="Arial" charset="0"/>
              </a:rPr>
              <a:t>Apollo 11                                    </a:t>
            </a:r>
            <a:r>
              <a:rPr lang="cs-CZ" dirty="0" err="1" smtClean="0">
                <a:latin typeface="Arial" charset="0"/>
              </a:rPr>
              <a:t>Neil</a:t>
            </a:r>
            <a:r>
              <a:rPr lang="cs-CZ" dirty="0" smtClean="0">
                <a:latin typeface="Arial" charset="0"/>
              </a:rPr>
              <a:t> Armstrong </a:t>
            </a:r>
          </a:p>
        </p:txBody>
      </p:sp>
      <p:pic>
        <p:nvPicPr>
          <p:cNvPr id="21508" name="Picture 4" descr="měsí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176" y="692696"/>
            <a:ext cx="2227263" cy="2303462"/>
          </a:xfrm>
          <a:prstGeom prst="rect">
            <a:avLst/>
          </a:prstGeom>
          <a:noFill/>
        </p:spPr>
      </p:pic>
      <p:pic>
        <p:nvPicPr>
          <p:cNvPr id="21509" name="Picture 5" descr="mesic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764704"/>
            <a:ext cx="2252663" cy="2303463"/>
          </a:xfrm>
          <a:prstGeom prst="rect">
            <a:avLst/>
          </a:prstGeom>
          <a:noFill/>
        </p:spPr>
      </p:pic>
      <p:pic>
        <p:nvPicPr>
          <p:cNvPr id="21511" name="Picture 7" descr="neil armstro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789040"/>
            <a:ext cx="3333750" cy="2757487"/>
          </a:xfrm>
          <a:prstGeom prst="rect">
            <a:avLst/>
          </a:prstGeom>
          <a:noFill/>
        </p:spPr>
      </p:pic>
      <p:pic>
        <p:nvPicPr>
          <p:cNvPr id="4098" name="Picture 2" descr="Aldrin unpacks experiments from LM 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3857628"/>
            <a:ext cx="3429024" cy="26432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FÁZE MĚSÍCE</a:t>
            </a:r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250825" y="1557338"/>
            <a:ext cx="8229600" cy="4957762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483" name="Picture 4" descr="priliv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196753"/>
            <a:ext cx="7921574" cy="5040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Přehled zdrojů a odkazů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6.1.2013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Učebnice přírodovědy pro 5. </a:t>
            </a:r>
            <a:r>
              <a:rPr lang="cs-CZ" dirty="0" err="1" smtClean="0"/>
              <a:t>roč</a:t>
            </a:r>
            <a:r>
              <a:rPr lang="cs-CZ" dirty="0" smtClean="0"/>
              <a:t>. </a:t>
            </a:r>
            <a:r>
              <a:rPr lang="cs-CZ" dirty="0" err="1" smtClean="0"/>
              <a:t>nakl</a:t>
            </a:r>
            <a:r>
              <a:rPr lang="cs-CZ" dirty="0" smtClean="0"/>
              <a:t>. </a:t>
            </a:r>
            <a:r>
              <a:rPr lang="cs-CZ" dirty="0" err="1" smtClean="0"/>
              <a:t>Prodos</a:t>
            </a:r>
            <a:endParaRPr lang="cs-CZ" dirty="0" smtClean="0"/>
          </a:p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www.astro.</a:t>
            </a:r>
            <a:r>
              <a:rPr lang="cs-CZ" dirty="0" err="1" smtClean="0">
                <a:hlinkClick r:id="rId2"/>
              </a:rPr>
              <a:t>cz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history.nasa.gov/ap11ann/kippsphotos/apollo.html</a:t>
            </a:r>
            <a:endParaRPr lang="cs-CZ" dirty="0" smtClean="0"/>
          </a:p>
          <a:p>
            <a:r>
              <a:rPr lang="cs-CZ" dirty="0" smtClean="0"/>
              <a:t>http://www.</a:t>
            </a:r>
            <a:r>
              <a:rPr lang="cs-CZ" dirty="0" err="1" smtClean="0"/>
              <a:t>stranypotapecske.cz</a:t>
            </a:r>
            <a:r>
              <a:rPr lang="cs-CZ" dirty="0" smtClean="0"/>
              <a:t>/teorie/</a:t>
            </a:r>
            <a:r>
              <a:rPr lang="cs-CZ" dirty="0" err="1" smtClean="0"/>
              <a:t>priliv</a:t>
            </a:r>
            <a:r>
              <a:rPr lang="cs-CZ" dirty="0" smtClean="0"/>
              <a:t>-odliv.</a:t>
            </a:r>
            <a:r>
              <a:rPr lang="cs-CZ" dirty="0" err="1" smtClean="0"/>
              <a:t>asp</a:t>
            </a:r>
            <a:endParaRPr lang="cs-CZ" dirty="0" smtClean="0"/>
          </a:p>
          <a:p>
            <a:r>
              <a:rPr lang="cs-CZ" dirty="0" smtClean="0"/>
              <a:t>Velká dětská encyklopedie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41</TotalTime>
  <Words>108</Words>
  <Application>Microsoft Office PowerPoint</Application>
  <PresentationFormat>Předvádění na obrazovce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Základní škola a mateřská škola Staré Město   Interaktivní škola pro žáka 21.století</vt:lpstr>
      <vt:lpstr>VESMÍR</vt:lpstr>
      <vt:lpstr>MĚSÍC</vt:lpstr>
      <vt:lpstr>                                                                                                         </vt:lpstr>
      <vt:lpstr>FÁZE MĚSÍCE</vt:lpstr>
      <vt:lpstr>Přehled zdrojů a odkazů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turkovai</cp:lastModifiedBy>
  <cp:revision>7</cp:revision>
  <dcterms:created xsi:type="dcterms:W3CDTF">2010-07-04T09:26:34Z</dcterms:created>
  <dcterms:modified xsi:type="dcterms:W3CDTF">2013-01-06T15:37:52Z</dcterms:modified>
</cp:coreProperties>
</file>