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handoutMasterIdLst>
    <p:handoutMasterId r:id="rId11"/>
  </p:handoutMasterIdLst>
  <p:sldIdLst>
    <p:sldId id="261" r:id="rId2"/>
    <p:sldId id="267" r:id="rId3"/>
    <p:sldId id="259" r:id="rId4"/>
    <p:sldId id="263" r:id="rId5"/>
    <p:sldId id="262" r:id="rId6"/>
    <p:sldId id="264" r:id="rId7"/>
    <p:sldId id="265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6" d="100"/>
          <a:sy n="66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omenskeho66.cz/materialy/dejepis/97.html" TargetMode="External"/><Relationship Id="rId3" Type="http://schemas.openxmlformats.org/officeDocument/2006/relationships/hyperlink" Target="http://www.tn.nova.cz/" TargetMode="External"/><Relationship Id="rId7" Type="http://schemas.openxmlformats.org/officeDocument/2006/relationships/hyperlink" Target="http://www.moscow-russia-insiders-guide.com/cosmonaut-gagarin.html" TargetMode="External"/><Relationship Id="rId2" Type="http://schemas.openxmlformats.org/officeDocument/2006/relationships/hyperlink" Target="http://www.wikipedia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elestiamotherlode.net/catalog/satellites.php" TargetMode="External"/><Relationship Id="rId5" Type="http://schemas.openxmlformats.org/officeDocument/2006/relationships/hyperlink" Target="http://www.mfweb.wz.cz/" TargetMode="External"/><Relationship Id="rId4" Type="http://schemas.openxmlformats.org/officeDocument/2006/relationships/hyperlink" Target="http://www.astro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Předmět:Přírodověda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celek:Vesmír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dirty="0" smtClean="0"/>
              <a:t>VESMÍR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3. část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cs-CZ" dirty="0" smtClean="0"/>
              <a:t>STŘÍDÁNÍ DNE A NOCI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748464" cy="5472608"/>
          </a:xfrm>
        </p:spPr>
        <p:txBody>
          <a:bodyPr/>
          <a:lstStyle/>
          <a:p>
            <a:r>
              <a:rPr lang="cs-CZ" dirty="0" smtClean="0"/>
              <a:t>Země se otáčí kolem své osy za 24 hodin – střídá se noc a den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Země se otáčí kolem Slunce za 1 rok – střídání ročních období</a:t>
            </a:r>
          </a:p>
          <a:p>
            <a:r>
              <a:rPr lang="cs-CZ" dirty="0" smtClean="0"/>
              <a:t>délka dne a noci se mění podle polohy na Zemi</a:t>
            </a:r>
            <a:endParaRPr lang="cs-CZ" dirty="0"/>
          </a:p>
        </p:txBody>
      </p:sp>
      <p:pic>
        <p:nvPicPr>
          <p:cNvPr id="7" name="Obrázek 6" descr="otáčení ze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484784"/>
            <a:ext cx="2533650" cy="1800225"/>
          </a:xfrm>
          <a:prstGeom prst="rect">
            <a:avLst/>
          </a:prstGeom>
        </p:spPr>
      </p:pic>
      <p:pic>
        <p:nvPicPr>
          <p:cNvPr id="8194" name="Picture 2" descr="http://nd03.jxs.cz/799/243/a954e159b0_56887606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4429132"/>
            <a:ext cx="5400670" cy="22574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METEORIT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menší kosmické těleso, které díky příznivým podmínkám dopadlo na povrch Země</a:t>
            </a:r>
            <a:endParaRPr lang="cs-CZ" dirty="0"/>
          </a:p>
        </p:txBody>
      </p:sp>
      <p:pic>
        <p:nvPicPr>
          <p:cNvPr id="4" name="Obrázek 3" descr="220px-SikhoteAlinMeteor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177540"/>
            <a:ext cx="5184576" cy="32037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KOMETA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malý astronomický objekt podobný planetce složený především z ledu a prachu a obíhající většinou kolem Slunce</a:t>
            </a:r>
          </a:p>
          <a:p>
            <a:r>
              <a:rPr lang="cs-CZ" dirty="0" smtClean="0"/>
              <a:t>jsou známé pro své nápadné ohony</a:t>
            </a:r>
            <a:endParaRPr lang="cs-CZ" dirty="0"/>
          </a:p>
        </p:txBody>
      </p:sp>
      <p:pic>
        <p:nvPicPr>
          <p:cNvPr id="8" name="Obrázek 7" descr="220px-Halebopp0311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212976"/>
            <a:ext cx="4536504" cy="2815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VÝZKUM VESMÍRU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začátek r. 1957 – </a:t>
            </a:r>
            <a:r>
              <a:rPr lang="cs-CZ" b="1" u="sng" dirty="0" smtClean="0"/>
              <a:t>Sputnik 1</a:t>
            </a:r>
          </a:p>
          <a:p>
            <a:r>
              <a:rPr lang="cs-CZ" dirty="0" smtClean="0"/>
              <a:t>r. 1961 – 1. člověk ve vesmíru-</a:t>
            </a:r>
          </a:p>
          <a:p>
            <a:pPr>
              <a:buNone/>
            </a:pPr>
            <a:r>
              <a:rPr lang="cs-CZ" dirty="0" smtClean="0"/>
              <a:t>                      </a:t>
            </a:r>
            <a:r>
              <a:rPr lang="cs-CZ" b="1" u="sng" dirty="0" err="1" smtClean="0"/>
              <a:t>Jurij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Gagarin</a:t>
            </a: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r>
              <a:rPr lang="cs-CZ" dirty="0" smtClean="0"/>
              <a:t>r. 1969 – </a:t>
            </a:r>
            <a:r>
              <a:rPr lang="cs-CZ" b="1" u="sng" dirty="0" smtClean="0"/>
              <a:t>Američané na Měsíci</a:t>
            </a:r>
          </a:p>
        </p:txBody>
      </p:sp>
      <p:pic>
        <p:nvPicPr>
          <p:cNvPr id="7" name="Obrázek 6" descr="satellites_Sputnik_1_1__Kukanot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052736"/>
            <a:ext cx="2088232" cy="1584176"/>
          </a:xfrm>
          <a:prstGeom prst="rect">
            <a:avLst/>
          </a:prstGeom>
        </p:spPr>
      </p:pic>
      <p:pic>
        <p:nvPicPr>
          <p:cNvPr id="8" name="Obrázek 7" descr="gagar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924944"/>
            <a:ext cx="1524000" cy="2038350"/>
          </a:xfrm>
          <a:prstGeom prst="rect">
            <a:avLst/>
          </a:prstGeom>
        </p:spPr>
      </p:pic>
      <p:pic>
        <p:nvPicPr>
          <p:cNvPr id="9" name="Obrázek 8" descr="američan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4293096"/>
            <a:ext cx="3312368" cy="21358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UMĚLÉ DRUŽICE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pohybují se po oběžných drahách</a:t>
            </a:r>
          </a:p>
          <a:p>
            <a:r>
              <a:rPr lang="cs-CZ" b="1" u="sng" dirty="0" smtClean="0"/>
              <a:t>geostacionární družice </a:t>
            </a:r>
            <a:r>
              <a:rPr lang="cs-CZ" dirty="0" smtClean="0"/>
              <a:t>– letí tak rychle, že oběhnou Zemi za 24 hodin</a:t>
            </a:r>
          </a:p>
          <a:p>
            <a:r>
              <a:rPr lang="cs-CZ" b="1" u="sng" dirty="0" smtClean="0"/>
              <a:t>využití</a:t>
            </a:r>
            <a:r>
              <a:rPr lang="cs-CZ" dirty="0" smtClean="0"/>
              <a:t> – přenos telefonních a televizních signálů, předpověď počasí</a:t>
            </a:r>
            <a:endParaRPr lang="cs-CZ" dirty="0"/>
          </a:p>
        </p:txBody>
      </p:sp>
      <p:pic>
        <p:nvPicPr>
          <p:cNvPr id="7" name="Obrázek 6" descr="uměl 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221088"/>
            <a:ext cx="2592288" cy="1728192"/>
          </a:xfrm>
          <a:prstGeom prst="rect">
            <a:avLst/>
          </a:prstGeom>
        </p:spPr>
      </p:pic>
      <p:pic>
        <p:nvPicPr>
          <p:cNvPr id="8" name="Obrázek 7" descr="umelá dru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3717032"/>
            <a:ext cx="1981200" cy="2305050"/>
          </a:xfrm>
          <a:prstGeom prst="rect">
            <a:avLst/>
          </a:prstGeom>
        </p:spPr>
      </p:pic>
      <p:pic>
        <p:nvPicPr>
          <p:cNvPr id="9" name="Obrázek 8" descr="geost. dru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4149080"/>
            <a:ext cx="2520280" cy="1776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wikipedia.com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</a:t>
            </a:r>
            <a:r>
              <a:rPr lang="cs-CZ" dirty="0" err="1" smtClean="0">
                <a:hlinkClick r:id="rId3"/>
              </a:rPr>
              <a:t>tn.nova.cz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www.astro.</a:t>
            </a:r>
            <a:r>
              <a:rPr lang="cs-CZ" dirty="0" err="1" smtClean="0">
                <a:hlinkClick r:id="rId4"/>
              </a:rPr>
              <a:t>cz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www.</a:t>
            </a:r>
            <a:r>
              <a:rPr lang="cs-CZ" dirty="0" err="1" smtClean="0">
                <a:hlinkClick r:id="rId5"/>
              </a:rPr>
              <a:t>mfweb.wz.cz</a:t>
            </a:r>
            <a:endParaRPr lang="cs-CZ" dirty="0" smtClean="0"/>
          </a:p>
          <a:p>
            <a:r>
              <a:rPr lang="cs-CZ" dirty="0" smtClean="0"/>
              <a:t>http://zuzcinazeme.blog.cz/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</a:t>
            </a:r>
            <a:r>
              <a:rPr lang="cs-CZ" dirty="0" err="1" smtClean="0">
                <a:hlinkClick r:id="rId6"/>
              </a:rPr>
              <a:t>celestiamotherlode.net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catalog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satellites.php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moscow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russia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insiders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guide.com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cosmonaut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gagarin.html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www.komenskeho66.cz/</a:t>
            </a:r>
            <a:r>
              <a:rPr lang="cs-CZ" dirty="0" err="1" smtClean="0">
                <a:hlinkClick r:id="rId8"/>
              </a:rPr>
              <a:t>materialy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dejepis</a:t>
            </a:r>
            <a:r>
              <a:rPr lang="cs-CZ" dirty="0" smtClean="0">
                <a:hlinkClick r:id="rId8"/>
              </a:rPr>
              <a:t>/97.html</a:t>
            </a:r>
            <a:endParaRPr lang="cs-CZ" dirty="0" smtClean="0"/>
          </a:p>
          <a:p>
            <a:r>
              <a:rPr lang="cs-CZ" dirty="0" smtClean="0"/>
              <a:t>http://mek.</a:t>
            </a:r>
            <a:r>
              <a:rPr lang="cs-CZ" dirty="0" err="1" smtClean="0"/>
              <a:t>kosmo.cz</a:t>
            </a:r>
            <a:r>
              <a:rPr lang="cs-CZ" dirty="0" smtClean="0"/>
              <a:t>/novinky/2006.htm</a:t>
            </a:r>
            <a:endParaRPr lang="cs-CZ" dirty="0" smtClean="0"/>
          </a:p>
          <a:p>
            <a:r>
              <a:rPr lang="cs-CZ" dirty="0" smtClean="0"/>
              <a:t>Učebnice přírodopisu pro 5.roč.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Prodos</a:t>
            </a:r>
            <a:endParaRPr lang="cs-CZ" dirty="0" smtClean="0"/>
          </a:p>
          <a:p>
            <a:r>
              <a:rPr lang="cs-CZ" dirty="0" smtClean="0"/>
              <a:t>Velká dětská encyklopedie,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77</TotalTime>
  <Words>235</Words>
  <Application>Microsoft Office PowerPoint</Application>
  <PresentationFormat>Předvádění na obrazovce (4:3)</PresentationFormat>
  <Paragraphs>67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Základní škola a mateřská škola Staré Město   Interaktivní škola pro žáka 21.století</vt:lpstr>
      <vt:lpstr>VESMÍR</vt:lpstr>
      <vt:lpstr>STŘÍDÁNÍ DNE A NOCI</vt:lpstr>
      <vt:lpstr>METEORIT</vt:lpstr>
      <vt:lpstr>KOMETA</vt:lpstr>
      <vt:lpstr>VÝZKUM VESMÍRU</vt:lpstr>
      <vt:lpstr>UMĚLÉ DRUŽICE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9</cp:revision>
  <dcterms:created xsi:type="dcterms:W3CDTF">2010-07-04T09:26:34Z</dcterms:created>
  <dcterms:modified xsi:type="dcterms:W3CDTF">2013-01-06T15:05:55Z</dcterms:modified>
</cp:coreProperties>
</file>