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70" r:id="rId3"/>
    <p:sldId id="268" r:id="rId4"/>
    <p:sldId id="269" r:id="rId5"/>
    <p:sldId id="27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88538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40526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Ebro" TargetMode="External"/><Relationship Id="rId13" Type="http://schemas.openxmlformats.org/officeDocument/2006/relationships/hyperlink" Target="http://cs.wikipedia.org/wiki/Odra" TargetMode="External"/><Relationship Id="rId3" Type="http://schemas.openxmlformats.org/officeDocument/2006/relationships/hyperlink" Target="http://cs.wikipedia.org/wiki/Don" TargetMode="External"/><Relationship Id="rId7" Type="http://schemas.openxmlformats.org/officeDocument/2006/relationships/hyperlink" Target="http://cs.wikipedia.org/wiki/Rh%C3%B4na" TargetMode="External"/><Relationship Id="rId12" Type="http://schemas.openxmlformats.org/officeDocument/2006/relationships/hyperlink" Target="http://cs.wikipedia.org/wiki/Labe" TargetMode="External"/><Relationship Id="rId2" Type="http://schemas.openxmlformats.org/officeDocument/2006/relationships/hyperlink" Target="http://cs.wikipedia.org/wiki/Volha" TargetMode="External"/><Relationship Id="rId16" Type="http://schemas.openxmlformats.org/officeDocument/2006/relationships/hyperlink" Target="http://cs.wikipedia.org/wiki/On%C4%9B%C5%BEsk%C3%A9_jezer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3%A1d_(%C5%99eka)" TargetMode="External"/><Relationship Id="rId11" Type="http://schemas.openxmlformats.org/officeDocument/2006/relationships/hyperlink" Target="http://cs.wikipedia.org/wiki/R%C3%BDn" TargetMode="External"/><Relationship Id="rId5" Type="http://schemas.openxmlformats.org/officeDocument/2006/relationships/hyperlink" Target="http://cs.wikipedia.org/wiki/Dunaj" TargetMode="External"/><Relationship Id="rId15" Type="http://schemas.openxmlformats.org/officeDocument/2006/relationships/hyperlink" Target="http://cs.wikipedia.org/wiki/Lado%C5%BEsk%C3%A9_jezero" TargetMode="External"/><Relationship Id="rId10" Type="http://schemas.openxmlformats.org/officeDocument/2006/relationships/hyperlink" Target="http://cs.wikipedia.org/wiki/Tem%C5%BEe" TargetMode="External"/><Relationship Id="rId4" Type="http://schemas.openxmlformats.org/officeDocument/2006/relationships/hyperlink" Target="http://cs.wikipedia.org/wiki/Dn%C4%9Bpr" TargetMode="External"/><Relationship Id="rId9" Type="http://schemas.openxmlformats.org/officeDocument/2006/relationships/hyperlink" Target="http://cs.wikipedia.org/wiki/Seina" TargetMode="External"/><Relationship Id="rId14" Type="http://schemas.openxmlformats.org/officeDocument/2006/relationships/hyperlink" Target="http://cs.wikipedia.org/wiki/Visla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36EOfaNpUswo5XZmNkDkMQzuvqCJZI6wiFQSOpnaj9SFwcb1rLTKblIuJIb0jMGipswsXa0=s85" TargetMode="External"/><Relationship Id="rId13" Type="http://schemas.openxmlformats.org/officeDocument/2006/relationships/hyperlink" Target="http://www.ceskosaske-svycarsko.cz/turisticke-zajimavosti/pravcicka-brana/foto-2.html" TargetMode="External"/><Relationship Id="rId3" Type="http://schemas.openxmlformats.org/officeDocument/2006/relationships/hyperlink" Target="http://lh3.ggpht.com/CqQGKyAjn9G0kQiV1-ecW4dW1iYwmgXxTWSnsNOl29N-LJ4DkKEO5M8kOLHyuz78kNkL=s113" TargetMode="External"/><Relationship Id="rId7" Type="http://schemas.openxmlformats.org/officeDocument/2006/relationships/hyperlink" Target="http://lh3.ggpht.com/96KJI19yWg_pJnSSt2cCcmOXkDJ9HRy_J2yzDe0Wql1AuemDMkzlO_-hID8D-GF5n--m5A=s125" TargetMode="External"/><Relationship Id="rId12" Type="http://schemas.openxmlformats.org/officeDocument/2006/relationships/hyperlink" Target="http://www.e-polis.cz/komparace/67-rusky-federalismus.html" TargetMode="External"/><Relationship Id="rId2" Type="http://schemas.openxmlformats.org/officeDocument/2006/relationships/hyperlink" Target="http://lh5.ggpht.com/loQ8ErVsjeoSH3vD6KwS_xFOwzfRTvrziAyOFCvUQmexEwluRcaKabnnaHEMWRVeNoeokw=s1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-6GGrd_adp2k7yB35Kja5D4al5bpISmHYjKTl2OTvQSXPyqCjWT_kHMU1LPY_xbr8O47bA=s137" TargetMode="External"/><Relationship Id="rId11" Type="http://schemas.openxmlformats.org/officeDocument/2006/relationships/hyperlink" Target="http://www.rakousko.info/alpy/" TargetMode="External"/><Relationship Id="rId5" Type="http://schemas.openxmlformats.org/officeDocument/2006/relationships/hyperlink" Target="http://lh4.ggpht.com/DUqZrBwISXZ5H6Z804HBi_Matm-NKc5fcjSHpaZWmd9HbtW4r-WfGHKYdx_Z-oEhqIYc=s135" TargetMode="External"/><Relationship Id="rId10" Type="http://schemas.openxmlformats.org/officeDocument/2006/relationships/hyperlink" Target="http://www.turistika.cz/" TargetMode="External"/><Relationship Id="rId4" Type="http://schemas.openxmlformats.org/officeDocument/2006/relationships/hyperlink" Target="http://lh6.ggpht.com/Y8DoSKIFU6sO3rSdkYXRm53iY0r32DxxoQ4BDqwutb9HuAKqxnRjaDzoxzlKFPKsYFOk=s118" TargetMode="External"/><Relationship Id="rId9" Type="http://schemas.openxmlformats.org/officeDocument/2006/relationships/hyperlink" Target="http://www.infocesko.cz/" TargetMode="External"/><Relationship Id="rId14" Type="http://schemas.openxmlformats.org/officeDocument/2006/relationships/hyperlink" Target="http://norwaytrip.wz.cz/index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4.část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3600" i="1" u="sng" dirty="0" smtClean="0"/>
              <a:t>Vodstvo Evropy</a:t>
            </a:r>
            <a:endParaRPr lang="cs-CZ" sz="36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600" b="1" dirty="0" smtClean="0"/>
              <a:t>Oceány a moře</a:t>
            </a:r>
          </a:p>
          <a:p>
            <a:r>
              <a:rPr lang="cs-CZ" sz="3600" dirty="0" smtClean="0">
                <a:solidFill>
                  <a:srgbClr val="0000FF"/>
                </a:solidFill>
              </a:rPr>
              <a:t>Atlantský oceán, Severní ledový oceán</a:t>
            </a:r>
          </a:p>
          <a:p>
            <a:r>
              <a:rPr lang="cs-CZ" sz="3600" dirty="0" smtClean="0">
                <a:solidFill>
                  <a:srgbClr val="0000FF"/>
                </a:solidFill>
              </a:rPr>
              <a:t>Kaspické moře</a:t>
            </a:r>
            <a:r>
              <a:rPr lang="cs-CZ" sz="3600" dirty="0" smtClean="0">
                <a:solidFill>
                  <a:srgbClr val="000000"/>
                </a:solidFill>
              </a:rPr>
              <a:t>, </a:t>
            </a:r>
            <a:r>
              <a:rPr lang="cs-CZ" sz="3600" dirty="0" smtClean="0">
                <a:solidFill>
                  <a:srgbClr val="0000FF"/>
                </a:solidFill>
              </a:rPr>
              <a:t>Jaderské moře, Středozemní moře, Černé moře, </a:t>
            </a:r>
            <a:r>
              <a:rPr lang="cs-CZ" sz="3600" dirty="0" err="1" smtClean="0">
                <a:solidFill>
                  <a:srgbClr val="0000FF"/>
                </a:solidFill>
              </a:rPr>
              <a:t>Barensovo</a:t>
            </a:r>
            <a:r>
              <a:rPr lang="cs-CZ" sz="3600" dirty="0" smtClean="0">
                <a:solidFill>
                  <a:srgbClr val="0000FF"/>
                </a:solidFill>
              </a:rPr>
              <a:t> </a:t>
            </a:r>
          </a:p>
          <a:p>
            <a:pPr>
              <a:buNone/>
            </a:pPr>
            <a:r>
              <a:rPr lang="cs-CZ" sz="3600" dirty="0" smtClean="0">
                <a:solidFill>
                  <a:srgbClr val="0000FF"/>
                </a:solidFill>
              </a:rPr>
              <a:t>      moře, Severní moře, Baltské moře, Egejské moře</a:t>
            </a:r>
          </a:p>
          <a:p>
            <a:pPr>
              <a:buNone/>
            </a:pPr>
            <a:r>
              <a:rPr lang="cs-CZ" sz="3600" b="1" dirty="0" smtClean="0"/>
              <a:t>Řeky</a:t>
            </a:r>
            <a:r>
              <a:rPr lang="cs-CZ" dirty="0" smtClean="0"/>
              <a:t>  - </a:t>
            </a:r>
            <a:r>
              <a:rPr lang="cs-CZ" sz="3300" dirty="0" smtClean="0"/>
              <a:t>nejdelší evropská řeka </a:t>
            </a:r>
            <a:r>
              <a:rPr lang="cs-CZ" sz="3300" dirty="0" smtClean="0">
                <a:hlinkClick r:id="rId2" action="ppaction://hlinkfile" tooltip="Volha"/>
              </a:rPr>
              <a:t>Volha</a:t>
            </a:r>
            <a:r>
              <a:rPr lang="cs-CZ" dirty="0" smtClean="0"/>
              <a:t> </a:t>
            </a:r>
            <a:r>
              <a:rPr lang="cs-CZ" sz="3300" dirty="0" smtClean="0"/>
              <a:t>(3531 km)</a:t>
            </a:r>
          </a:p>
          <a:p>
            <a:r>
              <a:rPr lang="cs-CZ" sz="3300" dirty="0" smtClean="0"/>
              <a:t> </a:t>
            </a:r>
            <a:r>
              <a:rPr lang="cs-CZ" sz="3300" dirty="0" smtClean="0">
                <a:hlinkClick r:id="rId3" action="ppaction://hlinkfile" tooltip="Don"/>
              </a:rPr>
              <a:t>Don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4" action="ppaction://hlinkfile" tooltip="Dněpr"/>
              </a:rPr>
              <a:t>Dněpr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5" action="ppaction://hlinkfile" tooltip="Dunaj"/>
              </a:rPr>
              <a:t>Dunaj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6" action="ppaction://hlinkfile" tooltip="Pád (řeka)"/>
              </a:rPr>
              <a:t>Pád</a:t>
            </a:r>
            <a:r>
              <a:rPr lang="cs-CZ" sz="3300" dirty="0" smtClean="0"/>
              <a:t>,</a:t>
            </a:r>
          </a:p>
          <a:p>
            <a:r>
              <a:rPr lang="cs-CZ" sz="3300" dirty="0" err="1" smtClean="0">
                <a:hlinkClick r:id="rId7" action="ppaction://hlinkfile" tooltip="Rhôna"/>
              </a:rPr>
              <a:t>Rhôna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8" action="ppaction://hlinkfile" tooltip="Ebro"/>
              </a:rPr>
              <a:t>Ebro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9" action="ppaction://hlinkfile" tooltip="Seina"/>
              </a:rPr>
              <a:t>Seina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10" action="ppaction://hlinkfile" tooltip="Temže"/>
              </a:rPr>
              <a:t>Temže</a:t>
            </a:r>
            <a:r>
              <a:rPr lang="cs-CZ" sz="3300" dirty="0" smtClean="0"/>
              <a:t>,</a:t>
            </a:r>
          </a:p>
          <a:p>
            <a:r>
              <a:rPr lang="cs-CZ" sz="3300" dirty="0" smtClean="0">
                <a:hlinkClick r:id="rId11" action="ppaction://hlinkfile" tooltip="Rýn"/>
              </a:rPr>
              <a:t>Rýn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12" action="ppaction://hlinkfile" tooltip="Labe"/>
              </a:rPr>
              <a:t>Labe</a:t>
            </a:r>
            <a:r>
              <a:rPr lang="cs-CZ" sz="3300" dirty="0" smtClean="0"/>
              <a:t>, </a:t>
            </a:r>
          </a:p>
          <a:p>
            <a:r>
              <a:rPr lang="cs-CZ" sz="3300" dirty="0" smtClean="0">
                <a:hlinkClick r:id="rId13" action="ppaction://hlinkfile" tooltip="Odra"/>
              </a:rPr>
              <a:t>Odra</a:t>
            </a:r>
            <a:r>
              <a:rPr lang="cs-CZ" sz="3300" dirty="0" smtClean="0"/>
              <a:t>  </a:t>
            </a:r>
          </a:p>
          <a:p>
            <a:r>
              <a:rPr lang="cs-CZ" sz="3300" dirty="0" smtClean="0">
                <a:hlinkClick r:id="rId14" action="ppaction://hlinkfile" tooltip="Visla"/>
              </a:rPr>
              <a:t>Visla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3600" b="1" dirty="0" smtClean="0"/>
              <a:t>Největší jezera </a:t>
            </a:r>
            <a:r>
              <a:rPr lang="cs-CZ" dirty="0" smtClean="0"/>
              <a:t>- </a:t>
            </a:r>
            <a:r>
              <a:rPr lang="cs-CZ" sz="3300" dirty="0" smtClean="0">
                <a:hlinkClick r:id="rId15" action="ppaction://hlinkfile" tooltip="Ladožské jezero"/>
              </a:rPr>
              <a:t>Ladožské</a:t>
            </a:r>
            <a:r>
              <a:rPr lang="cs-CZ" sz="3300" dirty="0" smtClean="0"/>
              <a:t> (18 360 km²) a </a:t>
            </a:r>
            <a:r>
              <a:rPr lang="cs-CZ" sz="3300" dirty="0" smtClean="0">
                <a:hlinkClick r:id="rId16" action="ppaction://hlinkfile" tooltip="Oněžské jezero"/>
              </a:rPr>
              <a:t>Oněžské jezero</a:t>
            </a:r>
            <a:r>
              <a:rPr lang="cs-CZ" sz="3300" dirty="0" smtClean="0"/>
              <a:t> (9700 km²) v Rusku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 tmFilter="0,0; .5, 1; 1, 1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i="1" u="sng" dirty="0" smtClean="0"/>
              <a:t>Evropské rekordy</a:t>
            </a:r>
            <a:endParaRPr lang="cs-CZ" sz="36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72164"/>
          </a:xfrm>
        </p:spPr>
        <p:txBody>
          <a:bodyPr>
            <a:normAutofit/>
          </a:bodyPr>
          <a:lstStyle/>
          <a:p>
            <a:r>
              <a:rPr lang="cs-CZ" dirty="0" smtClean="0"/>
              <a:t>nejvyšší pohoří Evropy – </a:t>
            </a:r>
            <a:r>
              <a:rPr lang="cs-CZ" b="1" u="sng" dirty="0" smtClean="0"/>
              <a:t>Alpy</a:t>
            </a:r>
          </a:p>
          <a:p>
            <a:r>
              <a:rPr lang="cs-CZ" dirty="0" smtClean="0"/>
              <a:t>nejvyšší hora Evropy - </a:t>
            </a:r>
            <a:r>
              <a:rPr lang="cs-CZ" b="1" u="sng" dirty="0" err="1" smtClean="0"/>
              <a:t>Mont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Blanc</a:t>
            </a:r>
            <a:r>
              <a:rPr lang="cs-CZ" dirty="0" smtClean="0"/>
              <a:t>, 4807 m (Francie - Itálie)</a:t>
            </a:r>
          </a:p>
          <a:p>
            <a:r>
              <a:rPr lang="cs-CZ" dirty="0" smtClean="0"/>
              <a:t>nejdelší řeka Evropy - </a:t>
            </a:r>
            <a:r>
              <a:rPr lang="cs-CZ" b="1" u="sng" dirty="0" smtClean="0"/>
              <a:t>Volha</a:t>
            </a:r>
            <a:r>
              <a:rPr lang="cs-CZ" dirty="0" smtClean="0"/>
              <a:t>, 3531 km (Rusko)</a:t>
            </a:r>
          </a:p>
          <a:p>
            <a:r>
              <a:rPr lang="cs-CZ" dirty="0" smtClean="0"/>
              <a:t>největší jezero Evropy -</a:t>
            </a:r>
            <a:r>
              <a:rPr lang="cs-CZ" b="1" u="sng" dirty="0" smtClean="0"/>
              <a:t> Ladožské </a:t>
            </a:r>
            <a:r>
              <a:rPr lang="cs-CZ" dirty="0" smtClean="0"/>
              <a:t>(Rusko)</a:t>
            </a:r>
          </a:p>
          <a:p>
            <a:r>
              <a:rPr lang="cs-CZ" dirty="0" smtClean="0"/>
              <a:t>nejvyšší činná sopka Evropy - </a:t>
            </a:r>
            <a:r>
              <a:rPr lang="cs-CZ" b="1" u="sng" dirty="0" smtClean="0"/>
              <a:t>Etna</a:t>
            </a:r>
            <a:r>
              <a:rPr lang="cs-CZ" dirty="0" smtClean="0"/>
              <a:t>, 3 340 m (Itálie)</a:t>
            </a:r>
          </a:p>
          <a:p>
            <a:r>
              <a:rPr lang="cs-CZ" dirty="0" smtClean="0"/>
              <a:t>největší skalní pískovcový most Evropy - </a:t>
            </a:r>
            <a:r>
              <a:rPr lang="cs-CZ" b="1" u="sng" dirty="0" err="1" smtClean="0"/>
              <a:t>Pravčická</a:t>
            </a:r>
            <a:r>
              <a:rPr lang="cs-CZ" b="1" u="sng" dirty="0" smtClean="0"/>
              <a:t> brána </a:t>
            </a:r>
            <a:r>
              <a:rPr lang="cs-CZ" dirty="0" smtClean="0"/>
              <a:t>(ČR)</a:t>
            </a:r>
          </a:p>
          <a:p>
            <a:r>
              <a:rPr lang="cs-CZ" dirty="0" smtClean="0"/>
              <a:t>největší ostrov – </a:t>
            </a:r>
            <a:r>
              <a:rPr lang="cs-CZ" b="1" u="sng" dirty="0" smtClean="0"/>
              <a:t>Velká Británie</a:t>
            </a:r>
          </a:p>
          <a:p>
            <a:r>
              <a:rPr lang="cs-CZ" dirty="0" smtClean="0"/>
              <a:t>největší ledovec – </a:t>
            </a:r>
            <a:r>
              <a:rPr lang="cs-CZ" b="1" u="sng" dirty="0" err="1" smtClean="0"/>
              <a:t>Jostedalsbreen</a:t>
            </a:r>
            <a:r>
              <a:rPr lang="cs-CZ" dirty="0" smtClean="0"/>
              <a:t> pevninský největší na Špicberkách</a:t>
            </a:r>
          </a:p>
          <a:p>
            <a:r>
              <a:rPr lang="cs-CZ" dirty="0" smtClean="0"/>
              <a:t>největší stát podle rozlohy – </a:t>
            </a:r>
            <a:r>
              <a:rPr lang="cs-CZ" b="1" u="sng" dirty="0" smtClean="0"/>
              <a:t>Rusko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u="sng" dirty="0" smtClean="0"/>
              <a:t>           </a:t>
            </a:r>
            <a:endParaRPr lang="cs-CZ" sz="28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357166"/>
            <a:ext cx="8858312" cy="650083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Alpy					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Volha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Ladožské</a:t>
            </a:r>
          </a:p>
          <a:p>
            <a:pPr>
              <a:buNone/>
            </a:pPr>
            <a:r>
              <a:rPr lang="cs-CZ" dirty="0" smtClean="0"/>
              <a:t>jezero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Etna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</a:t>
            </a:r>
            <a:r>
              <a:rPr lang="cs-CZ" dirty="0" err="1" smtClean="0"/>
              <a:t>Jostedalsbreen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Rusko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</a:t>
            </a:r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</a:p>
        </p:txBody>
      </p:sp>
      <p:pic>
        <p:nvPicPr>
          <p:cNvPr id="6" name="Obrázek 5" descr="250px-Russia_River_Vol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428604"/>
            <a:ext cx="2746372" cy="2173286"/>
          </a:xfrm>
          <a:prstGeom prst="rect">
            <a:avLst/>
          </a:prstGeom>
        </p:spPr>
      </p:pic>
      <p:pic>
        <p:nvPicPr>
          <p:cNvPr id="8" name="Obrázek 7" descr="220px-Rainbow_at_Ladog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0" y="2428868"/>
            <a:ext cx="2794000" cy="2019300"/>
          </a:xfrm>
          <a:prstGeom prst="rect">
            <a:avLst/>
          </a:prstGeom>
        </p:spPr>
      </p:pic>
      <p:pic>
        <p:nvPicPr>
          <p:cNvPr id="10" name="Obrázek 9" descr="pravcická brá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868" y="4071942"/>
            <a:ext cx="2714625" cy="1685925"/>
          </a:xfrm>
          <a:prstGeom prst="rect">
            <a:avLst/>
          </a:prstGeom>
        </p:spPr>
      </p:pic>
      <p:pic>
        <p:nvPicPr>
          <p:cNvPr id="11" name="Obrázek 10" descr="ru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00100" y="4929198"/>
            <a:ext cx="2590800" cy="1762125"/>
          </a:xfrm>
          <a:prstGeom prst="rect">
            <a:avLst/>
          </a:prstGeom>
        </p:spPr>
      </p:pic>
      <p:pic>
        <p:nvPicPr>
          <p:cNvPr id="12" name="Obrázek 11" descr="alpy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57290" y="285728"/>
            <a:ext cx="2466975" cy="1847850"/>
          </a:xfrm>
          <a:prstGeom prst="rect">
            <a:avLst/>
          </a:prstGeom>
        </p:spPr>
      </p:pic>
      <p:pic>
        <p:nvPicPr>
          <p:cNvPr id="13" name="Obrázek 12" descr="EtnaAvió[2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429388" y="2857496"/>
            <a:ext cx="2494582" cy="1571636"/>
          </a:xfrm>
          <a:prstGeom prst="rect">
            <a:avLst/>
          </a:prstGeom>
        </p:spPr>
      </p:pic>
      <p:pic>
        <p:nvPicPr>
          <p:cNvPr id="14" name="Obrázek 13" descr="124%20-%20Jestedalsbreen%20-%20jezero%20Lovatnet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786578" y="5214950"/>
            <a:ext cx="1500198" cy="14287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640960" cy="4572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600"/>
              <a:t>A</a:t>
            </a:r>
            <a:r>
              <a:rPr lang="cs-CZ" sz="1600" smtClean="0"/>
              <a:t>dresy </a:t>
            </a:r>
            <a:r>
              <a:rPr lang="cs-CZ" sz="1600" dirty="0" smtClean="0"/>
              <a:t>– URL:</a:t>
            </a:r>
            <a:endParaRPr lang="cs-CZ" sz="1600" dirty="0" smtClean="0"/>
          </a:p>
          <a:p>
            <a:pPr lvl="0"/>
            <a:r>
              <a:rPr lang="cs-CZ" sz="1600" u="sng" dirty="0">
                <a:hlinkClick r:id="rId2"/>
              </a:rPr>
              <a:t>http://lh5.ggpht.com/loQ8ErVsjeoSH3vD6KwS_xFOwzfRTvrziAyOFCvUQmexEwluRcaKabnnaHEMWRVeNoeokw=s113</a:t>
            </a:r>
            <a:endParaRPr lang="cs-CZ" sz="1600" dirty="0"/>
          </a:p>
          <a:p>
            <a:pPr lvl="0"/>
            <a:r>
              <a:rPr lang="cs-CZ" sz="1600" u="sng" dirty="0">
                <a:hlinkClick r:id="rId3"/>
              </a:rPr>
              <a:t>http://lh3.ggpht.com/CqQGKyAjn9G0kQiV1-ecW4dW1iYwmgXxTWSnsNOl29N-LJ4DkKEO5M8kOLHyuz78kNkL=s113</a:t>
            </a:r>
            <a:endParaRPr lang="cs-CZ" sz="1600" dirty="0"/>
          </a:p>
          <a:p>
            <a:pPr lvl="0"/>
            <a:r>
              <a:rPr lang="cs-CZ" sz="1600" u="sng" dirty="0">
                <a:hlinkClick r:id="rId4"/>
              </a:rPr>
              <a:t>http://lh6.ggpht.com/Y8DoSKIFU6sO3rSdkYXRm53iY0r32DxxoQ4BDqwutb9HuAKqxnRjaDzoxzlKFPKsYFOk=s118</a:t>
            </a:r>
            <a:endParaRPr lang="cs-CZ" sz="1600" dirty="0"/>
          </a:p>
          <a:p>
            <a:pPr lvl="0"/>
            <a:r>
              <a:rPr lang="cs-CZ" sz="1600" u="sng" dirty="0">
                <a:hlinkClick r:id="rId5"/>
              </a:rPr>
              <a:t>http://lh4.ggpht.com/DUqZrBwISXZ5H6Z804HBi_Matm-NKc5fcjSHpaZWmd9HbtW4r-WfGHKYdx_Z-oEhqIYc=s135</a:t>
            </a:r>
            <a:endParaRPr lang="cs-CZ" sz="1600" dirty="0"/>
          </a:p>
          <a:p>
            <a:pPr lvl="0"/>
            <a:r>
              <a:rPr lang="cs-CZ" sz="1600" u="sng" dirty="0">
                <a:hlinkClick r:id="rId6"/>
              </a:rPr>
              <a:t>http://lh6.ggpht.com/-6GGrd_adp2k7yB35Kja5D4al5bpISmHYjKTl2OTvQSXPyqCjWT_kHMU1LPY_xbr8O47bA=s137</a:t>
            </a:r>
            <a:endParaRPr lang="cs-CZ" sz="1600" dirty="0"/>
          </a:p>
          <a:p>
            <a:pPr lvl="0"/>
            <a:r>
              <a:rPr lang="cs-CZ" sz="1600" u="sng" dirty="0">
                <a:hlinkClick r:id="rId7"/>
              </a:rPr>
              <a:t>http://lh3.ggpht.com/96KJI19yWg_pJnSSt2cCcmOXkDJ9HRy_J2yzDe0Wql1AuemDMkzlO_-hID8D-GF5n--m5A=s125</a:t>
            </a:r>
            <a:endParaRPr lang="cs-CZ" sz="1600" dirty="0"/>
          </a:p>
          <a:p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lh3.ggpht.com/36EOfaNpUswo5XZmNkDkMQzuvqCJZI6wiFQSOpnaj9SFwcb1rLTKblIuJIb0jMGipswsXa0=s85</a:t>
            </a:r>
            <a:endParaRPr lang="cs-CZ" sz="1600" dirty="0" smtClean="0"/>
          </a:p>
          <a:p>
            <a:endParaRPr lang="cs-CZ" sz="1900" dirty="0" smtClean="0">
              <a:hlinkClick r:id="rId9"/>
            </a:endParaRPr>
          </a:p>
          <a:p>
            <a:r>
              <a:rPr lang="cs-CZ" sz="1900" dirty="0" smtClean="0">
                <a:hlinkClick r:id="rId9"/>
              </a:rPr>
              <a:t>www.infocesko.cz</a:t>
            </a:r>
            <a:endParaRPr lang="cs-CZ" sz="1900" dirty="0" smtClean="0"/>
          </a:p>
          <a:p>
            <a:r>
              <a:rPr lang="cs-CZ" sz="1900" dirty="0" smtClean="0">
                <a:hlinkClick r:id="rId10"/>
              </a:rPr>
              <a:t>www.turistika.</a:t>
            </a:r>
            <a:r>
              <a:rPr lang="cs-CZ" sz="1900" dirty="0" err="1" smtClean="0">
                <a:hlinkClick r:id="rId10"/>
              </a:rPr>
              <a:t>cz</a:t>
            </a:r>
            <a:endParaRPr lang="cs-CZ" sz="1900" dirty="0" smtClean="0"/>
          </a:p>
          <a:p>
            <a:r>
              <a:rPr lang="cs-CZ" sz="1900" dirty="0" smtClean="0">
                <a:hlinkClick r:id="rId11"/>
              </a:rPr>
              <a:t>http://www.</a:t>
            </a:r>
            <a:r>
              <a:rPr lang="cs-CZ" sz="1900" dirty="0" err="1" smtClean="0">
                <a:hlinkClick r:id="rId11"/>
              </a:rPr>
              <a:t>rakousko.info</a:t>
            </a:r>
            <a:r>
              <a:rPr lang="cs-CZ" sz="1900" dirty="0" smtClean="0">
                <a:hlinkClick r:id="rId11"/>
              </a:rPr>
              <a:t>/alpy/</a:t>
            </a:r>
            <a:endParaRPr lang="cs-CZ" sz="1900" dirty="0" smtClean="0"/>
          </a:p>
          <a:p>
            <a:r>
              <a:rPr lang="cs-CZ" sz="1900" dirty="0" smtClean="0">
                <a:hlinkClick r:id="rId12"/>
              </a:rPr>
              <a:t>http://www.e-polis.</a:t>
            </a:r>
            <a:r>
              <a:rPr lang="cs-CZ" sz="1900" dirty="0" err="1" smtClean="0">
                <a:hlinkClick r:id="rId12"/>
              </a:rPr>
              <a:t>cz</a:t>
            </a:r>
            <a:r>
              <a:rPr lang="cs-CZ" sz="1900" dirty="0" smtClean="0">
                <a:hlinkClick r:id="rId12"/>
              </a:rPr>
              <a:t>/komparace/67-rusky-federalismus.</a:t>
            </a:r>
            <a:r>
              <a:rPr lang="cs-CZ" sz="1900" dirty="0" err="1" smtClean="0">
                <a:hlinkClick r:id="rId12"/>
              </a:rPr>
              <a:t>html</a:t>
            </a:r>
            <a:endParaRPr lang="cs-CZ" sz="1900" dirty="0" smtClean="0"/>
          </a:p>
          <a:p>
            <a:r>
              <a:rPr lang="cs-CZ" sz="1900" dirty="0" smtClean="0">
                <a:hlinkClick r:id="rId13"/>
              </a:rPr>
              <a:t>http://www.</a:t>
            </a:r>
            <a:r>
              <a:rPr lang="cs-CZ" sz="1900" dirty="0" err="1" smtClean="0">
                <a:hlinkClick r:id="rId13"/>
              </a:rPr>
              <a:t>ceskosaske</a:t>
            </a:r>
            <a:r>
              <a:rPr lang="cs-CZ" sz="1900" dirty="0" smtClean="0">
                <a:hlinkClick r:id="rId13"/>
              </a:rPr>
              <a:t>-</a:t>
            </a:r>
            <a:r>
              <a:rPr lang="cs-CZ" sz="1900" dirty="0" err="1" smtClean="0">
                <a:hlinkClick r:id="rId13"/>
              </a:rPr>
              <a:t>svycarsko.cz</a:t>
            </a:r>
            <a:r>
              <a:rPr lang="cs-CZ" sz="1900" dirty="0" smtClean="0">
                <a:hlinkClick r:id="rId13"/>
              </a:rPr>
              <a:t>/</a:t>
            </a:r>
            <a:r>
              <a:rPr lang="cs-CZ" sz="1900" dirty="0" err="1" smtClean="0">
                <a:hlinkClick r:id="rId13"/>
              </a:rPr>
              <a:t>turisticke</a:t>
            </a:r>
            <a:r>
              <a:rPr lang="cs-CZ" sz="1900" dirty="0" smtClean="0">
                <a:hlinkClick r:id="rId13"/>
              </a:rPr>
              <a:t>-</a:t>
            </a:r>
            <a:r>
              <a:rPr lang="cs-CZ" sz="1900" dirty="0" err="1" smtClean="0">
                <a:hlinkClick r:id="rId13"/>
              </a:rPr>
              <a:t>zajimavosti</a:t>
            </a:r>
            <a:r>
              <a:rPr lang="cs-CZ" sz="1900" dirty="0" smtClean="0">
                <a:hlinkClick r:id="rId13"/>
              </a:rPr>
              <a:t>/</a:t>
            </a:r>
            <a:r>
              <a:rPr lang="cs-CZ" sz="1900" dirty="0" err="1" smtClean="0">
                <a:hlinkClick r:id="rId13"/>
              </a:rPr>
              <a:t>pravcicka</a:t>
            </a:r>
            <a:r>
              <a:rPr lang="cs-CZ" sz="1900" dirty="0" smtClean="0">
                <a:hlinkClick r:id="rId13"/>
              </a:rPr>
              <a:t>-</a:t>
            </a:r>
            <a:r>
              <a:rPr lang="cs-CZ" sz="1900" dirty="0" err="1" smtClean="0">
                <a:hlinkClick r:id="rId13"/>
              </a:rPr>
              <a:t>brana</a:t>
            </a:r>
            <a:r>
              <a:rPr lang="cs-CZ" sz="1900" dirty="0" smtClean="0">
                <a:hlinkClick r:id="rId13"/>
              </a:rPr>
              <a:t>/foto-2.html</a:t>
            </a:r>
            <a:endParaRPr lang="cs-CZ" sz="1900" dirty="0" smtClean="0"/>
          </a:p>
          <a:p>
            <a:r>
              <a:rPr lang="cs-CZ" sz="1900" dirty="0" smtClean="0">
                <a:hlinkClick r:id="rId14"/>
              </a:rPr>
              <a:t>http://norwaytrip.wz.cz/index5.html</a:t>
            </a:r>
            <a:endParaRPr lang="cs-CZ" sz="19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145</TotalTime>
  <Words>215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EVROPA</vt:lpstr>
      <vt:lpstr>Vodstvo Evropy</vt:lpstr>
      <vt:lpstr>Evropské rekordy</vt:lpstr>
      <vt:lpstr>           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18</cp:revision>
  <dcterms:created xsi:type="dcterms:W3CDTF">2010-07-04T09:26:34Z</dcterms:created>
  <dcterms:modified xsi:type="dcterms:W3CDTF">2013-01-08T17:45:36Z</dcterms:modified>
</cp:coreProperties>
</file>