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70" r:id="rId3"/>
    <p:sldId id="268" r:id="rId4"/>
    <p:sldId id="266" r:id="rId5"/>
    <p:sldId id="271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antarova-stezka.info/cz/sindex.php?idvyrb=119&amp;akc=detail" TargetMode="External"/><Relationship Id="rId3" Type="http://schemas.openxmlformats.org/officeDocument/2006/relationships/hyperlink" Target="http://www.nizketatry.sk/mapy/slovensko/slovensko.html" TargetMode="External"/><Relationship Id="rId7" Type="http://schemas.openxmlformats.org/officeDocument/2006/relationships/hyperlink" Target="http://www.cestykrajem.cz/katalog/dle-lokalit/objekty/kosicky-samospravny-kraj/" TargetMode="External"/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tovani.idnes.cz/vystup-na-gerlachovsky-stit-nejvyssi-horu-slovenska-nic-pro-padavky-12u-/kolem-sveta.aspx?c=A100929_113649_igsvet_tom" TargetMode="External"/><Relationship Id="rId11" Type="http://schemas.openxmlformats.org/officeDocument/2006/relationships/hyperlink" Target="http://blog.zarohem.cz/clanek.asp?cislo=122" TargetMode="External"/><Relationship Id="rId5" Type="http://schemas.openxmlformats.org/officeDocument/2006/relationships/hyperlink" Target="http://martinhnyk.rajce.idnes.cz/Rumunsko_GEB_2010_-_salas,_Orsova,_Dunaj,_Eibenthal_-_14-16.6.2010/" TargetMode="External"/><Relationship Id="rId10" Type="http://schemas.openxmlformats.org/officeDocument/2006/relationships/hyperlink" Target="http://www.paranormalknowledge.com/articles/wawel-royal-castle.html" TargetMode="External"/><Relationship Id="rId4" Type="http://schemas.openxmlformats.org/officeDocument/2006/relationships/hyperlink" Target="http://www.ttstudio.sk/image.php?id_foto=1576&amp;cat=29" TargetMode="External"/><Relationship Id="rId9" Type="http://schemas.openxmlformats.org/officeDocument/2006/relationships/hyperlink" Target="http://www.estav.cz/zpravy/plus/mrakodrapy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r>
              <a:rPr lang="cs-CZ" smtClean="0"/>
              <a:t>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>
            <a:normAutofit fontScale="90000"/>
          </a:bodyPr>
          <a:lstStyle/>
          <a:p>
            <a:r>
              <a:rPr lang="cs-CZ" i="1" u="sng" dirty="0" smtClean="0"/>
              <a:t>Slovensko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7" name="Zástupný symbol pro obsah 6" descr="slovensko_mapa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7188" y="1000108"/>
            <a:ext cx="8329612" cy="514353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/>
              <a:t>SLOVENSKO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14282" y="857232"/>
            <a:ext cx="8472518" cy="57150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Hlavní město –</a:t>
            </a:r>
            <a:r>
              <a:rPr lang="cs-CZ" b="1" u="sng" dirty="0" smtClean="0"/>
              <a:t> Bratislava</a:t>
            </a:r>
            <a:r>
              <a:rPr lang="cs-CZ" dirty="0" smtClean="0"/>
              <a:t>( 400 tis. obyvatel)- říční přístav Dunaj, hrad, </a:t>
            </a:r>
            <a:r>
              <a:rPr lang="cs-CZ" dirty="0" err="1" smtClean="0"/>
              <a:t>Slovnaft</a:t>
            </a:r>
            <a:r>
              <a:rPr lang="cs-CZ" dirty="0" smtClean="0"/>
              <a:t>, </a:t>
            </a:r>
            <a:r>
              <a:rPr lang="cs-CZ" dirty="0" smtClean="0"/>
              <a:t>univerzita</a:t>
            </a:r>
            <a:endParaRPr lang="cs-CZ" dirty="0" smtClean="0"/>
          </a:p>
          <a:p>
            <a:r>
              <a:rPr lang="cs-CZ" dirty="0" smtClean="0"/>
              <a:t>města – Košice – železárny</a:t>
            </a:r>
          </a:p>
          <a:p>
            <a:pPr>
              <a:buNone/>
            </a:pPr>
            <a:r>
              <a:rPr lang="cs-CZ" dirty="0" smtClean="0"/>
              <a:t>               - Bánská Bystrica </a:t>
            </a:r>
          </a:p>
          <a:p>
            <a:pPr>
              <a:buNone/>
            </a:pPr>
            <a:r>
              <a:rPr lang="cs-CZ" dirty="0" smtClean="0"/>
              <a:t>               - Komárno – přístav</a:t>
            </a:r>
          </a:p>
          <a:p>
            <a:pPr>
              <a:buNone/>
            </a:pPr>
            <a:r>
              <a:rPr lang="cs-CZ" dirty="0" smtClean="0"/>
              <a:t>               - Trenčianské Teplice, Piešťany – lázně</a:t>
            </a:r>
          </a:p>
          <a:p>
            <a:r>
              <a:rPr lang="cs-CZ" dirty="0" smtClean="0"/>
              <a:t>pohoří – Vysoké Tatry – </a:t>
            </a:r>
            <a:r>
              <a:rPr lang="cs-CZ" dirty="0" err="1" smtClean="0"/>
              <a:t>Gerlachovský</a:t>
            </a:r>
            <a:r>
              <a:rPr lang="cs-CZ" dirty="0" smtClean="0"/>
              <a:t> štít</a:t>
            </a:r>
          </a:p>
          <a:p>
            <a:pPr>
              <a:buNone/>
            </a:pPr>
            <a:r>
              <a:rPr lang="cs-CZ" dirty="0" smtClean="0"/>
              <a:t>                - Nízké Tatry</a:t>
            </a:r>
          </a:p>
          <a:p>
            <a:pPr>
              <a:buNone/>
            </a:pPr>
            <a:r>
              <a:rPr lang="cs-CZ" dirty="0" smtClean="0"/>
              <a:t>                - Velká a Malá Fatra</a:t>
            </a:r>
          </a:p>
          <a:p>
            <a:r>
              <a:rPr lang="cs-CZ" dirty="0" smtClean="0"/>
              <a:t>nížiny – Podunajská nížina</a:t>
            </a:r>
          </a:p>
          <a:p>
            <a:pPr>
              <a:buNone/>
            </a:pPr>
            <a:r>
              <a:rPr lang="cs-CZ" dirty="0" smtClean="0"/>
              <a:t>               - Východoslovenská nížina</a:t>
            </a:r>
          </a:p>
          <a:p>
            <a:r>
              <a:rPr lang="cs-CZ" dirty="0" smtClean="0"/>
              <a:t>řeky – Dunaj, Váh, Hron</a:t>
            </a:r>
          </a:p>
          <a:p>
            <a:r>
              <a:rPr lang="cs-CZ" dirty="0" smtClean="0"/>
              <a:t>přehrady – Oravská, </a:t>
            </a:r>
            <a:r>
              <a:rPr lang="cs-CZ" dirty="0" err="1" smtClean="0"/>
              <a:t>Zemplinská</a:t>
            </a:r>
            <a:endParaRPr lang="cs-CZ" dirty="0" smtClean="0"/>
          </a:p>
          <a:p>
            <a:r>
              <a:rPr lang="cs-CZ" dirty="0" smtClean="0"/>
              <a:t>jeskyně – </a:t>
            </a:r>
            <a:r>
              <a:rPr lang="cs-CZ" dirty="0" err="1" smtClean="0"/>
              <a:t>Demanová</a:t>
            </a:r>
            <a:r>
              <a:rPr lang="cs-CZ" dirty="0" smtClean="0"/>
              <a:t>, Domica</a:t>
            </a:r>
          </a:p>
          <a:p>
            <a:r>
              <a:rPr lang="cs-CZ" dirty="0" smtClean="0"/>
              <a:t>zajímavosti – ovčí sýry, </a:t>
            </a:r>
            <a:r>
              <a:rPr lang="cs-CZ" dirty="0" err="1" smtClean="0"/>
              <a:t>žinčica</a:t>
            </a:r>
            <a:r>
              <a:rPr lang="cs-CZ" dirty="0" smtClean="0"/>
              <a:t>, halušky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" name="Obrázek 8" descr="vysoke-tatry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00826" y="2643182"/>
            <a:ext cx="2386584" cy="1828800"/>
          </a:xfrm>
          <a:prstGeom prst="rect">
            <a:avLst/>
          </a:prstGeom>
        </p:spPr>
      </p:pic>
      <p:pic>
        <p:nvPicPr>
          <p:cNvPr id="16" name="Obrázek 15" descr="bra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1285860"/>
            <a:ext cx="2519361" cy="1214446"/>
          </a:xfrm>
          <a:prstGeom prst="rect">
            <a:avLst/>
          </a:prstGeom>
        </p:spPr>
      </p:pic>
      <p:pic>
        <p:nvPicPr>
          <p:cNvPr id="17" name="Obrázek 16" descr="dunaj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72264" y="1357298"/>
            <a:ext cx="2252661" cy="1214446"/>
          </a:xfrm>
          <a:prstGeom prst="rect">
            <a:avLst/>
          </a:prstGeom>
        </p:spPr>
      </p:pic>
      <p:pic>
        <p:nvPicPr>
          <p:cNvPr id="18" name="Obrázek 17" descr="sira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14744" y="3429000"/>
            <a:ext cx="2762249" cy="1071559"/>
          </a:xfrm>
          <a:prstGeom prst="rect">
            <a:avLst/>
          </a:prstGeom>
        </p:spPr>
      </p:pic>
      <p:pic>
        <p:nvPicPr>
          <p:cNvPr id="19" name="Obrázek 18" descr="demen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14942" y="4572008"/>
            <a:ext cx="2790825" cy="1638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r>
              <a:rPr lang="cs-CZ" i="1" u="sng" dirty="0" smtClean="0"/>
              <a:t>Polsko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Zástupný symbol pro obsah 6" descr="Mapa_Polsk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000108"/>
            <a:ext cx="7572428" cy="535784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/>
              <a:t>POLSKO                      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962400" cy="685800"/>
          </a:xfrm>
        </p:spPr>
        <p:txBody>
          <a:bodyPr/>
          <a:lstStyle/>
          <a:p>
            <a:r>
              <a:rPr lang="cs-CZ" dirty="0" smtClean="0"/>
              <a:t>EU do </a:t>
            </a:r>
            <a:r>
              <a:rPr lang="cs-CZ" smtClean="0"/>
              <a:t>škol                                                                                     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85720" y="785794"/>
            <a:ext cx="8643998" cy="5929354"/>
          </a:xfrm>
        </p:spPr>
        <p:txBody>
          <a:bodyPr/>
          <a:lstStyle/>
          <a:p>
            <a:r>
              <a:rPr lang="cs-CZ" dirty="0" smtClean="0"/>
              <a:t>Hlavní město –</a:t>
            </a:r>
            <a:r>
              <a:rPr lang="cs-CZ" b="1" u="sng" dirty="0" smtClean="0"/>
              <a:t> Varšava </a:t>
            </a:r>
            <a:r>
              <a:rPr lang="cs-CZ" dirty="0" smtClean="0"/>
              <a:t>(1.4 mil. obyvatel)</a:t>
            </a:r>
          </a:p>
          <a:p>
            <a:r>
              <a:rPr lang="cs-CZ" dirty="0" smtClean="0"/>
              <a:t>města – Krakov – královský hrad </a:t>
            </a:r>
            <a:r>
              <a:rPr lang="cs-CZ" dirty="0" err="1" smtClean="0"/>
              <a:t>Wawel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- Gdaňsk, Gdyně – přístavy, loděnice</a:t>
            </a:r>
          </a:p>
          <a:p>
            <a:pPr>
              <a:buNone/>
            </a:pPr>
            <a:r>
              <a:rPr lang="cs-CZ" dirty="0" smtClean="0"/>
              <a:t>               - Osvětim – koncentrační tábor</a:t>
            </a:r>
          </a:p>
          <a:p>
            <a:r>
              <a:rPr lang="cs-CZ" dirty="0" smtClean="0"/>
              <a:t>pohoří – Krkonoše, Beskydy, Tatry</a:t>
            </a:r>
          </a:p>
          <a:p>
            <a:r>
              <a:rPr lang="cs-CZ" dirty="0" smtClean="0"/>
              <a:t>řeky – Visla, Odra – končí v Baltském moři</a:t>
            </a:r>
          </a:p>
          <a:p>
            <a:r>
              <a:rPr lang="cs-CZ" dirty="0" smtClean="0"/>
              <a:t>jezera – Mazurské</a:t>
            </a:r>
          </a:p>
          <a:p>
            <a:r>
              <a:rPr lang="cs-CZ" dirty="0" smtClean="0"/>
              <a:t>zajímavosti – těžba uhlí, soli, síry</a:t>
            </a:r>
            <a:endParaRPr lang="cs-CZ" sz="1800" dirty="0"/>
          </a:p>
          <a:p>
            <a:pPr>
              <a:buNone/>
            </a:pPr>
            <a:r>
              <a:rPr lang="cs-CZ" sz="1800" dirty="0" smtClean="0"/>
              <a:t>								</a:t>
            </a:r>
          </a:p>
          <a:p>
            <a:pPr>
              <a:buNone/>
            </a:pPr>
            <a:r>
              <a:rPr lang="cs-CZ" sz="1800" dirty="0" smtClean="0"/>
              <a:t>                                                                                  </a:t>
            </a:r>
            <a:endParaRPr lang="cs-CZ" dirty="0" smtClean="0"/>
          </a:p>
        </p:txBody>
      </p:sp>
      <p:pic>
        <p:nvPicPr>
          <p:cNvPr id="11" name="Obrázek 10" descr="zlota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500042"/>
            <a:ext cx="2714644" cy="2143140"/>
          </a:xfrm>
          <a:prstGeom prst="rect">
            <a:avLst/>
          </a:prstGeom>
        </p:spPr>
      </p:pic>
      <p:pic>
        <p:nvPicPr>
          <p:cNvPr id="3074" name="Picture 2" descr="http://www.paranormalknowledge.com/articles/wp-content/uploads/2009/03/wawel-royal-cast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786058"/>
            <a:ext cx="2928958" cy="2000264"/>
          </a:xfrm>
          <a:prstGeom prst="rect">
            <a:avLst/>
          </a:prstGeom>
          <a:noFill/>
        </p:spPr>
      </p:pic>
      <p:pic>
        <p:nvPicPr>
          <p:cNvPr id="3076" name="Picture 4" descr="http://t2.gstatic.com/images?q=tbn:ANd9GcRiW5cHPnL9-Oqx7LTbwvdwuwPHPZasG_nQ0aDGyfw1aJOAa_wtf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4714884"/>
            <a:ext cx="2466975" cy="1847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nizketatry.sk</a:t>
            </a:r>
            <a:r>
              <a:rPr lang="cs-CZ" dirty="0" smtClean="0">
                <a:hlinkClick r:id="rId3"/>
              </a:rPr>
              <a:t>/mapy/</a:t>
            </a:r>
            <a:r>
              <a:rPr lang="cs-CZ" dirty="0" err="1" smtClean="0">
                <a:hlinkClick r:id="rId3"/>
              </a:rPr>
              <a:t>slovensko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slovensko.html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ttstudio.sk</a:t>
            </a:r>
            <a:r>
              <a:rPr lang="cs-CZ" dirty="0" smtClean="0">
                <a:hlinkClick r:id="rId4"/>
              </a:rPr>
              <a:t>/image.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?id_foto=1576&amp;</a:t>
            </a:r>
            <a:r>
              <a:rPr lang="cs-CZ" dirty="0" err="1" smtClean="0">
                <a:hlinkClick r:id="rId4"/>
              </a:rPr>
              <a:t>cat</a:t>
            </a:r>
            <a:r>
              <a:rPr lang="cs-CZ" dirty="0" smtClean="0">
                <a:hlinkClick r:id="rId4"/>
              </a:rPr>
              <a:t>=29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http://martinhnyk.rajce.idnes.cz/Rumunsko_GEB_2010_-_salas,_Orsova,_Dunaj,_Eibenthal_-_14-16.6.2010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http://cestovani.idnes.cz/vystup-na-gerlachovsky-stit-nejvyssi-horu-slovenska-nic-pro-padavky-12u-/</a:t>
            </a:r>
            <a:r>
              <a:rPr lang="cs-CZ" dirty="0" smtClean="0">
                <a:hlinkClick r:id="rId6"/>
              </a:rPr>
              <a:t>kolem-sveta.aspx?c=A100929_113649_igsvet_tom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cestykrajem.cz</a:t>
            </a:r>
            <a:r>
              <a:rPr lang="cs-CZ" dirty="0" smtClean="0">
                <a:hlinkClick r:id="rId7"/>
              </a:rPr>
              <a:t>/katalog/dle-lokalit/objekty/</a:t>
            </a:r>
            <a:r>
              <a:rPr lang="cs-CZ" dirty="0" err="1" smtClean="0">
                <a:hlinkClick r:id="rId7"/>
              </a:rPr>
              <a:t>kosicky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samospravny</a:t>
            </a:r>
            <a:r>
              <a:rPr lang="cs-CZ" dirty="0" smtClean="0">
                <a:hlinkClick r:id="rId7"/>
              </a:rPr>
              <a:t>-kraj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</a:t>
            </a:r>
            <a:r>
              <a:rPr lang="cs-CZ" dirty="0" err="1" smtClean="0">
                <a:hlinkClick r:id="rId8"/>
              </a:rPr>
              <a:t>jantarova</a:t>
            </a:r>
            <a:r>
              <a:rPr lang="cs-CZ" dirty="0" smtClean="0">
                <a:hlinkClick r:id="rId8"/>
              </a:rPr>
              <a:t>-stezka.</a:t>
            </a:r>
            <a:r>
              <a:rPr lang="cs-CZ" dirty="0" err="1" smtClean="0">
                <a:hlinkClick r:id="rId8"/>
              </a:rPr>
              <a:t>info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sindex.php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idvyrb</a:t>
            </a:r>
            <a:r>
              <a:rPr lang="cs-CZ" dirty="0" smtClean="0">
                <a:hlinkClick r:id="rId8"/>
              </a:rPr>
              <a:t>=119&amp;</a:t>
            </a:r>
            <a:r>
              <a:rPr lang="cs-CZ" dirty="0" err="1" smtClean="0">
                <a:hlinkClick r:id="rId8"/>
              </a:rPr>
              <a:t>akc</a:t>
            </a:r>
            <a:r>
              <a:rPr lang="cs-CZ" dirty="0" smtClean="0">
                <a:hlinkClick r:id="rId8"/>
              </a:rPr>
              <a:t>=detail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</a:t>
            </a:r>
            <a:r>
              <a:rPr lang="cs-CZ" dirty="0" err="1" smtClean="0">
                <a:hlinkClick r:id="rId9"/>
              </a:rPr>
              <a:t>estav.cz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zpravy</a:t>
            </a:r>
            <a:r>
              <a:rPr lang="cs-CZ" dirty="0" smtClean="0">
                <a:hlinkClick r:id="rId9"/>
              </a:rPr>
              <a:t>/plus/mrakodrapy.</a:t>
            </a:r>
            <a:r>
              <a:rPr lang="cs-CZ" dirty="0" err="1" smtClean="0">
                <a:hlinkClick r:id="rId9"/>
              </a:rPr>
              <a:t>asp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</a:t>
            </a:r>
            <a:r>
              <a:rPr lang="cs-CZ" dirty="0" err="1" smtClean="0">
                <a:hlinkClick r:id="rId10"/>
              </a:rPr>
              <a:t>paranormalknowledge.com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articles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wawel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royal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castle.html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blog.</a:t>
            </a:r>
            <a:r>
              <a:rPr lang="cs-CZ" dirty="0" err="1" smtClean="0">
                <a:hlinkClick r:id="rId11"/>
              </a:rPr>
              <a:t>zarohem.cz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clanek.asp</a:t>
            </a:r>
            <a:r>
              <a:rPr lang="cs-CZ" dirty="0" smtClean="0">
                <a:hlinkClick r:id="rId11"/>
              </a:rPr>
              <a:t>?</a:t>
            </a:r>
            <a:r>
              <a:rPr lang="cs-CZ" dirty="0" err="1" smtClean="0">
                <a:hlinkClick r:id="rId11"/>
              </a:rPr>
              <a:t>cislo</a:t>
            </a:r>
            <a:r>
              <a:rPr lang="cs-CZ" dirty="0" smtClean="0">
                <a:hlinkClick r:id="rId11"/>
              </a:rPr>
              <a:t>=122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učebnice </a:t>
            </a:r>
            <a:r>
              <a:rPr lang="cs-CZ" dirty="0" smtClean="0"/>
              <a:t>vlastivědy pro 5.roč.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140</TotalTime>
  <Words>266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EVROPA</vt:lpstr>
      <vt:lpstr>Slovensko</vt:lpstr>
      <vt:lpstr>SLOVENSKO </vt:lpstr>
      <vt:lpstr>Polsko</vt:lpstr>
      <vt:lpstr>POLSKO                         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18</cp:revision>
  <dcterms:created xsi:type="dcterms:W3CDTF">2010-07-04T09:26:34Z</dcterms:created>
  <dcterms:modified xsi:type="dcterms:W3CDTF">2013-01-08T07:41:37Z</dcterms:modified>
</cp:coreProperties>
</file>