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68" r:id="rId3"/>
    <p:sldId id="269" r:id="rId4"/>
    <p:sldId id="266" r:id="rId5"/>
    <p:sldId id="267" r:id="rId6"/>
    <p:sldId id="270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649769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749110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k-wes.cz/detail_zajezdu.php?id=121" TargetMode="External"/><Relationship Id="rId3" Type="http://schemas.openxmlformats.org/officeDocument/2006/relationships/hyperlink" Target="http://leccos.com/index.php/clanky/drazdany" TargetMode="External"/><Relationship Id="rId7" Type="http://schemas.openxmlformats.org/officeDocument/2006/relationships/hyperlink" Target="http://www.quido.cz/technickeZajimavosti/budejovicko-linecka_draha.htm" TargetMode="External"/><Relationship Id="rId2" Type="http://schemas.openxmlformats.org/officeDocument/2006/relationships/hyperlink" Target="http://evropa.adam.cz/staty/mapy/nemecko-mapa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estovani.idnes.cz/viden-chysta-na-euro-skvele-akce-tipy-pro-fanousky-fsy-/kolem-sveta.aspx?c=A080603_102944_igsvet_tom" TargetMode="External"/><Relationship Id="rId5" Type="http://schemas.openxmlformats.org/officeDocument/2006/relationships/hyperlink" Target="https://www.euroskop.cz/384/sekce/rakousko/" TargetMode="External"/><Relationship Id="rId4" Type="http://schemas.openxmlformats.org/officeDocument/2006/relationships/hyperlink" Target="http://nemecko.tripzone.cz/hambur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Evropa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Irena Turková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6.část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u="sng" dirty="0" smtClean="0"/>
              <a:t>NĚMECKO</a:t>
            </a:r>
            <a:endParaRPr lang="cs-CZ" i="1" u="sng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7" name="Zástupný symbol pro obsah 6" descr="mapa Německa.g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142976" y="1428736"/>
            <a:ext cx="6500858" cy="4857784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42852"/>
            <a:ext cx="7772400" cy="785818"/>
          </a:xfrm>
        </p:spPr>
        <p:txBody>
          <a:bodyPr/>
          <a:lstStyle/>
          <a:p>
            <a:r>
              <a:rPr lang="cs-CZ" i="1" u="sng" dirty="0" smtClean="0"/>
              <a:t>NĚMECKO</a:t>
            </a:r>
            <a:endParaRPr lang="cs-CZ" i="1" u="sng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285720" y="857232"/>
            <a:ext cx="8401080" cy="5715040"/>
          </a:xfrm>
        </p:spPr>
        <p:txBody>
          <a:bodyPr>
            <a:normAutofit/>
          </a:bodyPr>
          <a:lstStyle/>
          <a:p>
            <a:r>
              <a:rPr lang="cs-CZ" dirty="0" smtClean="0"/>
              <a:t>hlavní město – </a:t>
            </a:r>
            <a:r>
              <a:rPr lang="cs-CZ" b="1" u="sng" dirty="0" smtClean="0"/>
              <a:t>Berlín</a:t>
            </a:r>
            <a:r>
              <a:rPr lang="cs-CZ" dirty="0" smtClean="0"/>
              <a:t> (3.mil. </a:t>
            </a:r>
            <a:r>
              <a:rPr lang="cs-CZ" dirty="0" err="1" smtClean="0"/>
              <a:t>obyv</a:t>
            </a:r>
            <a:r>
              <a:rPr lang="cs-CZ" dirty="0" smtClean="0"/>
              <a:t>.)</a:t>
            </a:r>
          </a:p>
          <a:p>
            <a:r>
              <a:rPr lang="cs-CZ" dirty="0" smtClean="0"/>
              <a:t>města – Mnichov</a:t>
            </a:r>
          </a:p>
          <a:p>
            <a:pPr>
              <a:buNone/>
            </a:pPr>
            <a:r>
              <a:rPr lang="cs-CZ" dirty="0" smtClean="0"/>
              <a:t>               - Drážďany - obrazárna</a:t>
            </a:r>
          </a:p>
          <a:p>
            <a:pPr>
              <a:buNone/>
            </a:pPr>
            <a:r>
              <a:rPr lang="cs-CZ" dirty="0" smtClean="0"/>
              <a:t>               - Lipsko – veletrhy</a:t>
            </a:r>
          </a:p>
          <a:p>
            <a:pPr>
              <a:buNone/>
            </a:pPr>
            <a:r>
              <a:rPr lang="cs-CZ" dirty="0" smtClean="0"/>
              <a:t>               - Hamburk - přístav</a:t>
            </a:r>
          </a:p>
          <a:p>
            <a:r>
              <a:rPr lang="cs-CZ" dirty="0" smtClean="0"/>
              <a:t>řeky – Rýn, Labe, Odra</a:t>
            </a:r>
          </a:p>
          <a:p>
            <a:r>
              <a:rPr lang="cs-CZ" dirty="0" smtClean="0"/>
              <a:t>pohoří – Alpy</a:t>
            </a:r>
          </a:p>
          <a:p>
            <a:r>
              <a:rPr lang="cs-CZ" dirty="0" smtClean="0"/>
              <a:t>zajímavosti – výroba automobilů, elektrotechniky, léčiv</a:t>
            </a:r>
          </a:p>
          <a:p>
            <a:r>
              <a:rPr lang="cs-CZ" dirty="0" smtClean="0"/>
              <a:t>významné osobnosti – </a:t>
            </a:r>
            <a:r>
              <a:rPr lang="cs-CZ" dirty="0" err="1" smtClean="0"/>
              <a:t>J.S.Bach</a:t>
            </a:r>
            <a:r>
              <a:rPr lang="cs-CZ" dirty="0" smtClean="0"/>
              <a:t>, L. van Beethoven, Albert                  Einstein , W.C Roentgen, </a:t>
            </a:r>
            <a:r>
              <a:rPr lang="cs-CZ" dirty="0" err="1" smtClean="0"/>
              <a:t>Immanuel</a:t>
            </a:r>
            <a:r>
              <a:rPr lang="cs-CZ" dirty="0" smtClean="0"/>
              <a:t> Kant, </a:t>
            </a:r>
          </a:p>
          <a:p>
            <a:r>
              <a:rPr lang="cs-CZ" dirty="0" smtClean="0"/>
              <a:t>2. světová válka – 1939-1945 – Adolf Hitler</a:t>
            </a:r>
          </a:p>
        </p:txBody>
      </p:sp>
      <p:pic>
        <p:nvPicPr>
          <p:cNvPr id="7" name="Obrázek 6" descr="drazdany-_architektur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286512" y="1571612"/>
            <a:ext cx="2643206" cy="1857388"/>
          </a:xfrm>
          <a:prstGeom prst="rect">
            <a:avLst/>
          </a:prstGeom>
        </p:spPr>
      </p:pic>
      <p:pic>
        <p:nvPicPr>
          <p:cNvPr id="11" name="Obrázek 10" descr="Overview_Berli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6248" y="1357298"/>
            <a:ext cx="1785950" cy="2643206"/>
          </a:xfrm>
          <a:prstGeom prst="rect">
            <a:avLst/>
          </a:prstGeom>
        </p:spPr>
      </p:pic>
      <p:pic>
        <p:nvPicPr>
          <p:cNvPr id="12" name="Obrázek 11" descr="hambur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286512" y="5143512"/>
            <a:ext cx="2095500" cy="12954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082660"/>
          </a:xfrm>
        </p:spPr>
        <p:txBody>
          <a:bodyPr/>
          <a:lstStyle/>
          <a:p>
            <a:r>
              <a:rPr lang="cs-CZ" i="1" u="sng" dirty="0" smtClean="0"/>
              <a:t>RAKOUSKO</a:t>
            </a:r>
            <a:endParaRPr lang="cs-CZ" i="1" u="sng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7" name="Zástupný symbol pro obsah 6" descr="mapa Rakousk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214414" y="1357298"/>
            <a:ext cx="6357981" cy="4857784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25470"/>
          </a:xfrm>
        </p:spPr>
        <p:txBody>
          <a:bodyPr>
            <a:normAutofit fontScale="90000"/>
          </a:bodyPr>
          <a:lstStyle/>
          <a:p>
            <a:r>
              <a:rPr lang="cs-CZ" i="1" u="sng" dirty="0" smtClean="0"/>
              <a:t>RAKOUSKO</a:t>
            </a:r>
            <a:endParaRPr lang="cs-CZ" i="1" u="sng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214282" y="1000108"/>
            <a:ext cx="8572560" cy="5357850"/>
          </a:xfrm>
        </p:spPr>
        <p:txBody>
          <a:bodyPr/>
          <a:lstStyle/>
          <a:p>
            <a:r>
              <a:rPr lang="cs-CZ" dirty="0" smtClean="0"/>
              <a:t>hlavní město – </a:t>
            </a:r>
            <a:r>
              <a:rPr lang="cs-CZ" dirty="0" smtClean="0"/>
              <a:t>Vídeň </a:t>
            </a:r>
            <a:r>
              <a:rPr lang="cs-CZ" dirty="0" smtClean="0"/>
              <a:t>( 1.6mil. </a:t>
            </a:r>
            <a:r>
              <a:rPr lang="cs-CZ" dirty="0"/>
              <a:t>o</a:t>
            </a:r>
            <a:r>
              <a:rPr lang="cs-CZ" dirty="0" smtClean="0"/>
              <a:t>byv.)</a:t>
            </a:r>
            <a:endParaRPr lang="cs-CZ" dirty="0" smtClean="0"/>
          </a:p>
          <a:p>
            <a:r>
              <a:rPr lang="cs-CZ" dirty="0" smtClean="0"/>
              <a:t>města – Salzburg – rodiště W. A Mozarta</a:t>
            </a:r>
          </a:p>
          <a:p>
            <a:pPr>
              <a:buNone/>
            </a:pPr>
            <a:r>
              <a:rPr lang="cs-CZ" dirty="0" smtClean="0"/>
              <a:t>               - Linec – starobylá koňská dráha</a:t>
            </a:r>
          </a:p>
          <a:p>
            <a:r>
              <a:rPr lang="cs-CZ" dirty="0" smtClean="0"/>
              <a:t>řeka – Dunaj</a:t>
            </a:r>
          </a:p>
          <a:p>
            <a:r>
              <a:rPr lang="cs-CZ" dirty="0" smtClean="0"/>
              <a:t>pohoří – Alpy</a:t>
            </a:r>
            <a:endParaRPr lang="cs-CZ" i="1" dirty="0" smtClean="0"/>
          </a:p>
          <a:p>
            <a:r>
              <a:rPr lang="cs-CZ" i="1" dirty="0" smtClean="0"/>
              <a:t>zajímavosti – průmys</a:t>
            </a:r>
            <a:r>
              <a:rPr lang="cs-CZ" dirty="0" smtClean="0"/>
              <a:t>l strojírenský, textilní, papírenský</a:t>
            </a:r>
          </a:p>
          <a:p>
            <a:pPr>
              <a:buNone/>
            </a:pPr>
            <a:r>
              <a:rPr lang="cs-CZ" dirty="0" smtClean="0"/>
              <a:t>                       - turistika</a:t>
            </a:r>
            <a:endParaRPr lang="cs-CZ" dirty="0"/>
          </a:p>
        </p:txBody>
      </p:sp>
      <p:pic>
        <p:nvPicPr>
          <p:cNvPr id="8" name="Obrázek 7" descr="salzburk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29190" y="3929066"/>
            <a:ext cx="3500462" cy="2357454"/>
          </a:xfrm>
          <a:prstGeom prst="rect">
            <a:avLst/>
          </a:prstGeom>
        </p:spPr>
      </p:pic>
      <p:pic>
        <p:nvPicPr>
          <p:cNvPr id="9" name="Obrázek 8" descr="TOM237fd5_viden_prate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429256" y="142852"/>
            <a:ext cx="3595682" cy="2390775"/>
          </a:xfrm>
          <a:prstGeom prst="rect">
            <a:avLst/>
          </a:prstGeom>
        </p:spPr>
      </p:pic>
      <p:cxnSp>
        <p:nvCxnSpPr>
          <p:cNvPr id="14" name="Přímá spojovací šipka 13"/>
          <p:cNvCxnSpPr/>
          <p:nvPr/>
        </p:nvCxnSpPr>
        <p:spPr>
          <a:xfrm>
            <a:off x="3143240" y="1214422"/>
            <a:ext cx="242889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2571736" y="1714488"/>
            <a:ext cx="2714644" cy="24288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rot="16200000" flipH="1">
            <a:off x="1321571" y="3250405"/>
            <a:ext cx="2286016" cy="2143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Elektrárna královského města Písku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0100" y="4214818"/>
            <a:ext cx="3429016" cy="23717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http://evropa.adam.cz/staty/mapy/nemecko-mapa.html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http://leccos.</a:t>
            </a:r>
            <a:r>
              <a:rPr lang="cs-CZ" dirty="0" err="1" smtClean="0">
                <a:hlinkClick r:id="rId3"/>
              </a:rPr>
              <a:t>com</a:t>
            </a:r>
            <a:r>
              <a:rPr lang="cs-CZ" dirty="0" smtClean="0">
                <a:hlinkClick r:id="rId3"/>
              </a:rPr>
              <a:t>/index.</a:t>
            </a:r>
            <a:r>
              <a:rPr lang="cs-CZ" dirty="0" err="1" smtClean="0">
                <a:hlinkClick r:id="rId3"/>
              </a:rPr>
              <a:t>php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clanky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drazdany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http://nemecko.tripzone.cz/hamburk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https://www.euroskop.cz/384/sekce/rakousko/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http://cestovani.idnes.cz/viden-chysta-na-euro-skvele-akce-tipy-pro-fanousky-fsy-/kolem-sveta.aspx?c=A080603_102944_igsvet_tom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quido.cz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technickeZajimavosti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budejovicko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linecka</a:t>
            </a:r>
            <a:r>
              <a:rPr lang="cs-CZ" dirty="0" smtClean="0">
                <a:hlinkClick r:id="rId7"/>
              </a:rPr>
              <a:t>_</a:t>
            </a:r>
            <a:r>
              <a:rPr lang="cs-CZ" dirty="0" err="1" smtClean="0">
                <a:hlinkClick r:id="rId7"/>
              </a:rPr>
              <a:t>draha.htm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ck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wes.cz</a:t>
            </a:r>
            <a:r>
              <a:rPr lang="cs-CZ" dirty="0" smtClean="0">
                <a:hlinkClick r:id="rId8"/>
              </a:rPr>
              <a:t>/detail_</a:t>
            </a:r>
            <a:r>
              <a:rPr lang="cs-CZ" dirty="0" err="1" smtClean="0">
                <a:hlinkClick r:id="rId8"/>
              </a:rPr>
              <a:t>zajezdu.php</a:t>
            </a:r>
            <a:r>
              <a:rPr lang="cs-CZ" smtClean="0">
                <a:hlinkClick r:id="rId8"/>
              </a:rPr>
              <a:t>?id=121</a:t>
            </a:r>
            <a:endParaRPr lang="cs-CZ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230</TotalTime>
  <Words>204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EVROPA</vt:lpstr>
      <vt:lpstr>NĚMECKO</vt:lpstr>
      <vt:lpstr>NĚMECKO</vt:lpstr>
      <vt:lpstr>RAKOUSKO</vt:lpstr>
      <vt:lpstr>RAKOUSKO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User</cp:lastModifiedBy>
  <cp:revision>21</cp:revision>
  <dcterms:created xsi:type="dcterms:W3CDTF">2010-07-04T09:26:34Z</dcterms:created>
  <dcterms:modified xsi:type="dcterms:W3CDTF">2013-01-08T17:49:48Z</dcterms:modified>
</cp:coreProperties>
</file>