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63" r:id="rId3"/>
    <p:sldId id="260" r:id="rId4"/>
    <p:sldId id="262" r:id="rId5"/>
    <p:sldId id="261" r:id="rId6"/>
    <p:sldId id="256" r:id="rId7"/>
    <p:sldId id="257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VY_22_INOVACE_13_Quiz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Quiz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9F3FF9-1C34-42E2-8C8D-A6A48D299320}" type="presOf" srcId="{C73C7642-F245-4585-8F88-243F9FAEF6CA}" destId="{AA41A67C-3D3F-4AE9-9E0F-5D7F7BB2E741}" srcOrd="1" destOrd="0" presId="urn:microsoft.com/office/officeart/2005/8/layout/target3"/>
    <dgm:cxn modelId="{AA66B8EA-E457-49D7-8ED6-23F7D9870731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B9DAEB6-0D1E-4BD4-89B3-D159D2C687EE}" type="presOf" srcId="{445C7998-7549-48B0-BD68-D4F0167F02E5}" destId="{4D19AB04-24FA-40C2-B203-52AE3D15E171}" srcOrd="1" destOrd="0" presId="urn:microsoft.com/office/officeart/2005/8/layout/target3"/>
    <dgm:cxn modelId="{0A8AB296-9DA8-45A2-BB04-FC153C0D8F04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7E87DEE-36BB-4750-B05B-93A6BC5E96C3}" type="presOf" srcId="{445C7998-7549-48B0-BD68-D4F0167F02E5}" destId="{BC35EE03-4121-4EF9-923D-7CB6D30D358D}" srcOrd="0" destOrd="0" presId="urn:microsoft.com/office/officeart/2005/8/layout/target3"/>
    <dgm:cxn modelId="{7BD9D17C-E2B3-4855-AA66-2D6319522391}" type="presOf" srcId="{019433A1-1324-4DE1-9E6F-32B851095F74}" destId="{A3817367-F2BC-482F-8832-FA00B51DCCF3}" srcOrd="0" destOrd="0" presId="urn:microsoft.com/office/officeart/2005/8/layout/target3"/>
    <dgm:cxn modelId="{A54D6A7B-2945-4198-9C6C-9996670217DA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1D1CDC-5577-4699-8C8D-9A664607DB26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73B0E57-A8B0-4929-98F6-F10D591DB877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D57A372-6546-47B2-AF8A-65D5B241AB93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1C6046-56D1-413B-BD74-94ED440C0BA8}" type="presOf" srcId="{DAEA276B-ECF9-46F6-A7D3-4693B2D32BC4}" destId="{CDED6FE3-AD8F-4ACC-B6B8-710EDDD97598}" srcOrd="0" destOrd="0" presId="urn:microsoft.com/office/officeart/2005/8/layout/target3"/>
    <dgm:cxn modelId="{1FC4B82C-3F6F-4B41-8E16-BF0B097E5BDF}" type="presOf" srcId="{EBC41103-E2E5-4D48-9B4B-425520D3D098}" destId="{50C2F88D-8688-44C2-A854-691F34009D3B}" srcOrd="0" destOrd="0" presId="urn:microsoft.com/office/officeart/2005/8/layout/target3"/>
    <dgm:cxn modelId="{092A6920-812C-4B39-9F43-6C4A381A63D0}" type="presOf" srcId="{EBC41103-E2E5-4D48-9B4B-425520D3D098}" destId="{F969C235-9271-4D34-B740-D627A121CAD0}" srcOrd="1" destOrd="0" presId="urn:microsoft.com/office/officeart/2005/8/layout/target3"/>
    <dgm:cxn modelId="{D6D75EBD-F025-401D-ADCE-4741B42B12DB}" type="presParOf" srcId="{71045F8C-00FA-488E-A7BD-E2E6753D979D}" destId="{3577EC6B-C980-4F34-8C69-4365E7B8FC8C}" srcOrd="0" destOrd="0" presId="urn:microsoft.com/office/officeart/2005/8/layout/target3"/>
    <dgm:cxn modelId="{10ED49FE-ECF1-49D9-BC0F-FBC8B1E6208D}" type="presParOf" srcId="{71045F8C-00FA-488E-A7BD-E2E6753D979D}" destId="{6940EB87-DC1D-4BC3-9408-9AC2E1FFC039}" srcOrd="1" destOrd="0" presId="urn:microsoft.com/office/officeart/2005/8/layout/target3"/>
    <dgm:cxn modelId="{8A84C759-824E-44BD-8DD0-45D3A574D4A9}" type="presParOf" srcId="{71045F8C-00FA-488E-A7BD-E2E6753D979D}" destId="{BC35EE03-4121-4EF9-923D-7CB6D30D358D}" srcOrd="2" destOrd="0" presId="urn:microsoft.com/office/officeart/2005/8/layout/target3"/>
    <dgm:cxn modelId="{6F7806B9-2C67-416B-B6A4-B7816701F254}" type="presParOf" srcId="{71045F8C-00FA-488E-A7BD-E2E6753D979D}" destId="{C95EEA27-3CBF-4645-A92D-9D8AF5C1CBFC}" srcOrd="3" destOrd="0" presId="urn:microsoft.com/office/officeart/2005/8/layout/target3"/>
    <dgm:cxn modelId="{C94F4AD6-2DF6-4C20-A7CC-C9962BC68983}" type="presParOf" srcId="{71045F8C-00FA-488E-A7BD-E2E6753D979D}" destId="{851BB866-B6AE-4566-893F-4C635BA974FC}" srcOrd="4" destOrd="0" presId="urn:microsoft.com/office/officeart/2005/8/layout/target3"/>
    <dgm:cxn modelId="{0B0063A8-D7E6-4D4F-B7B6-DAF650B48428}" type="presParOf" srcId="{71045F8C-00FA-488E-A7BD-E2E6753D979D}" destId="{643EA938-EDE0-4533-ACCC-D2BD6F3A527C}" srcOrd="5" destOrd="0" presId="urn:microsoft.com/office/officeart/2005/8/layout/target3"/>
    <dgm:cxn modelId="{9DAC2A26-3CB3-4B12-B76E-BADFFCE68076}" type="presParOf" srcId="{71045F8C-00FA-488E-A7BD-E2E6753D979D}" destId="{92F31B18-D66D-4CC7-89B9-378928DE877D}" srcOrd="6" destOrd="0" presId="urn:microsoft.com/office/officeart/2005/8/layout/target3"/>
    <dgm:cxn modelId="{A994EC95-EBE3-460F-9572-85B90158AE88}" type="presParOf" srcId="{71045F8C-00FA-488E-A7BD-E2E6753D979D}" destId="{902074E1-B931-4618-97F1-FADBE82E9C3C}" srcOrd="7" destOrd="0" presId="urn:microsoft.com/office/officeart/2005/8/layout/target3"/>
    <dgm:cxn modelId="{E832859B-A60E-49EC-8BF6-F5A2D02B963C}" type="presParOf" srcId="{71045F8C-00FA-488E-A7BD-E2E6753D979D}" destId="{A3817367-F2BC-482F-8832-FA00B51DCCF3}" srcOrd="8" destOrd="0" presId="urn:microsoft.com/office/officeart/2005/8/layout/target3"/>
    <dgm:cxn modelId="{CCB63DAD-8C56-4CC5-A33D-E7531E98CF6A}" type="presParOf" srcId="{71045F8C-00FA-488E-A7BD-E2E6753D979D}" destId="{626ABFF6-56C8-4386-B662-68EC364EED9D}" srcOrd="9" destOrd="0" presId="urn:microsoft.com/office/officeart/2005/8/layout/target3"/>
    <dgm:cxn modelId="{5D1BD4EA-B3CF-4C3F-9DCF-9C02327F8FCE}" type="presParOf" srcId="{71045F8C-00FA-488E-A7BD-E2E6753D979D}" destId="{6DB11F1C-D028-4800-9625-6611CA9DE6D4}" srcOrd="10" destOrd="0" presId="urn:microsoft.com/office/officeart/2005/8/layout/target3"/>
    <dgm:cxn modelId="{254ADE7B-F770-49E9-8806-5F2A2F786DEA}" type="presParOf" srcId="{71045F8C-00FA-488E-A7BD-E2E6753D979D}" destId="{CDED6FE3-AD8F-4ACC-B6B8-710EDDD97598}" srcOrd="11" destOrd="0" presId="urn:microsoft.com/office/officeart/2005/8/layout/target3"/>
    <dgm:cxn modelId="{FD7943DD-B1E1-46D4-8C86-23207DCDFC82}" type="presParOf" srcId="{71045F8C-00FA-488E-A7BD-E2E6753D979D}" destId="{397AC6D7-84A6-4150-958F-83C92D9ACF38}" srcOrd="12" destOrd="0" presId="urn:microsoft.com/office/officeart/2005/8/layout/target3"/>
    <dgm:cxn modelId="{F15147D4-2664-4D59-90AE-C8CADECCAAAB}" type="presParOf" srcId="{71045F8C-00FA-488E-A7BD-E2E6753D979D}" destId="{D7419528-33A6-416D-9E64-B3F7915C5149}" srcOrd="13" destOrd="0" presId="urn:microsoft.com/office/officeart/2005/8/layout/target3"/>
    <dgm:cxn modelId="{8FE224D7-8D9A-4780-8E89-3F75507B1A34}" type="presParOf" srcId="{71045F8C-00FA-488E-A7BD-E2E6753D979D}" destId="{97289DF2-90F4-4EC2-A9FC-633B00BAB610}" srcOrd="14" destOrd="0" presId="urn:microsoft.com/office/officeart/2005/8/layout/target3"/>
    <dgm:cxn modelId="{2012ECA6-8877-4335-8848-DCC39C9AF40D}" type="presParOf" srcId="{71045F8C-00FA-488E-A7BD-E2E6753D979D}" destId="{234EBA9D-95B4-4C20-A84E-6F65F1085DC6}" srcOrd="15" destOrd="0" presId="urn:microsoft.com/office/officeart/2005/8/layout/target3"/>
    <dgm:cxn modelId="{C7B73E5D-3B53-4AD4-BA79-1D4391A3032B}" type="presParOf" srcId="{71045F8C-00FA-488E-A7BD-E2E6753D979D}" destId="{12255512-213F-41DF-90A6-8B4CD74A2B52}" srcOrd="16" destOrd="0" presId="urn:microsoft.com/office/officeart/2005/8/layout/target3"/>
    <dgm:cxn modelId="{725F12AD-896B-4682-BE3E-1ADBC2AC149E}" type="presParOf" srcId="{71045F8C-00FA-488E-A7BD-E2E6753D979D}" destId="{50C2F88D-8688-44C2-A854-691F34009D3B}" srcOrd="17" destOrd="0" presId="urn:microsoft.com/office/officeart/2005/8/layout/target3"/>
    <dgm:cxn modelId="{79056C3B-DD2B-4005-86F9-53FC46CB7EA9}" type="presParOf" srcId="{71045F8C-00FA-488E-A7BD-E2E6753D979D}" destId="{4D19AB04-24FA-40C2-B203-52AE3D15E171}" srcOrd="18" destOrd="0" presId="urn:microsoft.com/office/officeart/2005/8/layout/target3"/>
    <dgm:cxn modelId="{2E5F3224-5917-442C-9AC0-C98E892977BF}" type="presParOf" srcId="{71045F8C-00FA-488E-A7BD-E2E6753D979D}" destId="{832BF48F-0145-4429-9E02-8FCA946CCE9E}" srcOrd="19" destOrd="0" presId="urn:microsoft.com/office/officeart/2005/8/layout/target3"/>
    <dgm:cxn modelId="{1A702644-93A6-4634-A00D-03C83AC28C0B}" type="presParOf" srcId="{71045F8C-00FA-488E-A7BD-E2E6753D979D}" destId="{E7297F21-D4FD-4A41-AE58-814D01A6B5E7}" srcOrd="20" destOrd="0" presId="urn:microsoft.com/office/officeart/2005/8/layout/target3"/>
    <dgm:cxn modelId="{B85F4EFF-7E5A-44C3-BA03-EFDAE9ADAFA0}" type="presParOf" srcId="{71045F8C-00FA-488E-A7BD-E2E6753D979D}" destId="{F69A1436-182C-465B-AD7F-FE48E0C090C1}" srcOrd="21" destOrd="0" presId="urn:microsoft.com/office/officeart/2005/8/layout/target3"/>
    <dgm:cxn modelId="{796CAE95-5985-489E-8A39-4B9335104BC3}" type="presParOf" srcId="{71045F8C-00FA-488E-A7BD-E2E6753D979D}" destId="{AA41A67C-3D3F-4AE9-9E0F-5D7F7BB2E741}" srcOrd="22" destOrd="0" presId="urn:microsoft.com/office/officeart/2005/8/layout/target3"/>
    <dgm:cxn modelId="{1ED69F62-7362-4847-9687-424235FFFF2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0382B8-8A44-422E-BF04-AB26E392FA1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D3388B0E-E0B3-4540-8BAB-61B4BD8A39DB}">
      <dgm:prSet phldrT="[Text]"/>
      <dgm:spPr/>
      <dgm:t>
        <a:bodyPr/>
        <a:lstStyle/>
        <a:p>
          <a:r>
            <a:rPr lang="cs-CZ" smtClean="0"/>
            <a:t>1.kolo</a:t>
          </a:r>
          <a:endParaRPr lang="cs-CZ"/>
        </a:p>
      </dgm:t>
    </dgm:pt>
    <dgm:pt modelId="{A98C6171-E61E-4CFC-ABFB-F18A42F72AFB}" type="parTrans" cxnId="{1CC2FD0F-5292-487A-B6EC-6D7FBF7CF88A}">
      <dgm:prSet/>
      <dgm:spPr/>
      <dgm:t>
        <a:bodyPr/>
        <a:lstStyle/>
        <a:p>
          <a:endParaRPr lang="cs-CZ"/>
        </a:p>
      </dgm:t>
    </dgm:pt>
    <dgm:pt modelId="{BB66C888-B40D-4AEB-9E08-85169FAF2B05}" type="sibTrans" cxnId="{1CC2FD0F-5292-487A-B6EC-6D7FBF7CF88A}">
      <dgm:prSet/>
      <dgm:spPr/>
      <dgm:t>
        <a:bodyPr/>
        <a:lstStyle/>
        <a:p>
          <a:endParaRPr lang="cs-CZ"/>
        </a:p>
      </dgm:t>
    </dgm:pt>
    <dgm:pt modelId="{76280D3A-841C-4BE3-BD20-6CD20E221293}">
      <dgm:prSet phldrT="[Text]"/>
      <dgm:spPr/>
      <dgm:t>
        <a:bodyPr/>
        <a:lstStyle/>
        <a:p>
          <a:r>
            <a:rPr lang="cs-CZ" smtClean="0"/>
            <a:t>2.kolo</a:t>
          </a:r>
          <a:endParaRPr lang="cs-CZ"/>
        </a:p>
      </dgm:t>
    </dgm:pt>
    <dgm:pt modelId="{30DEE19A-E059-4ADF-B4AF-6434A6E7CCB4}" type="parTrans" cxnId="{05093EFB-F025-4D56-9AF9-BE2AB87AD6AB}">
      <dgm:prSet/>
      <dgm:spPr/>
      <dgm:t>
        <a:bodyPr/>
        <a:lstStyle/>
        <a:p>
          <a:endParaRPr lang="cs-CZ"/>
        </a:p>
      </dgm:t>
    </dgm:pt>
    <dgm:pt modelId="{13C0A8AE-3AFC-496E-A894-B242703D8CC4}" type="sibTrans" cxnId="{05093EFB-F025-4D56-9AF9-BE2AB87AD6AB}">
      <dgm:prSet/>
      <dgm:spPr/>
      <dgm:t>
        <a:bodyPr/>
        <a:lstStyle/>
        <a:p>
          <a:endParaRPr lang="cs-CZ"/>
        </a:p>
      </dgm:t>
    </dgm:pt>
    <dgm:pt modelId="{E078CC76-2F1A-45D1-8BC9-84AFDC1C964B}">
      <dgm:prSet/>
      <dgm:spPr/>
      <dgm:t>
        <a:bodyPr/>
        <a:lstStyle/>
        <a:p>
          <a:r>
            <a:rPr lang="cs-CZ" smtClean="0"/>
            <a:t>Pravidla soutěže</a:t>
          </a:r>
          <a:endParaRPr lang="cs-CZ"/>
        </a:p>
      </dgm:t>
    </dgm:pt>
    <dgm:pt modelId="{F18938F9-F54D-4F5A-8E7B-E4DF1ADEDEFA}" type="parTrans" cxnId="{129EB8F7-8083-42BA-ABD8-6B8208F02A19}">
      <dgm:prSet/>
      <dgm:spPr/>
      <dgm:t>
        <a:bodyPr/>
        <a:lstStyle/>
        <a:p>
          <a:endParaRPr lang="cs-CZ"/>
        </a:p>
      </dgm:t>
    </dgm:pt>
    <dgm:pt modelId="{350714BA-958C-43D6-96B7-159D33D1BF46}" type="sibTrans" cxnId="{129EB8F7-8083-42BA-ABD8-6B8208F02A19}">
      <dgm:prSet/>
      <dgm:spPr/>
      <dgm:t>
        <a:bodyPr/>
        <a:lstStyle/>
        <a:p>
          <a:endParaRPr lang="cs-CZ"/>
        </a:p>
      </dgm:t>
    </dgm:pt>
    <dgm:pt modelId="{654406E5-2C84-4ABB-AD11-0D8C1774A887}" type="pres">
      <dgm:prSet presAssocID="{180382B8-8A44-422E-BF04-AB26E392FA14}" presName="CompostProcess" presStyleCnt="0">
        <dgm:presLayoutVars>
          <dgm:dir/>
          <dgm:resizeHandles val="exact"/>
        </dgm:presLayoutVars>
      </dgm:prSet>
      <dgm:spPr/>
    </dgm:pt>
    <dgm:pt modelId="{4B572018-1C17-447A-8DC8-A8F7E4496F9F}" type="pres">
      <dgm:prSet presAssocID="{180382B8-8A44-422E-BF04-AB26E392FA14}" presName="arrow" presStyleLbl="bgShp" presStyleIdx="0" presStyleCnt="1"/>
      <dgm:spPr/>
    </dgm:pt>
    <dgm:pt modelId="{154325C6-ADF4-46DB-A052-530D463B6535}" type="pres">
      <dgm:prSet presAssocID="{180382B8-8A44-422E-BF04-AB26E392FA14}" presName="linearProcess" presStyleCnt="0"/>
      <dgm:spPr/>
    </dgm:pt>
    <dgm:pt modelId="{0DF346FF-7E9C-4044-874A-050C1C350F1F}" type="pres">
      <dgm:prSet presAssocID="{E078CC76-2F1A-45D1-8BC9-84AFDC1C964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F5C938-B694-4151-8B16-A7752BC9342B}" type="pres">
      <dgm:prSet presAssocID="{350714BA-958C-43D6-96B7-159D33D1BF46}" presName="sibTrans" presStyleCnt="0"/>
      <dgm:spPr/>
    </dgm:pt>
    <dgm:pt modelId="{8BB5F092-77AB-4280-9023-B8166500C40D}" type="pres">
      <dgm:prSet presAssocID="{D3388B0E-E0B3-4540-8BAB-61B4BD8A39DB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F19A4-3118-4A58-BD19-3927BFA696F7}" type="pres">
      <dgm:prSet presAssocID="{BB66C888-B40D-4AEB-9E08-85169FAF2B05}" presName="sibTrans" presStyleCnt="0"/>
      <dgm:spPr/>
    </dgm:pt>
    <dgm:pt modelId="{6FEDD472-3865-4B6D-89CB-B822EDFE7E7C}" type="pres">
      <dgm:prSet presAssocID="{76280D3A-841C-4BE3-BD20-6CD20E221293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BE11F5-5D22-4A48-9261-F03DDC36E365}" type="presOf" srcId="{180382B8-8A44-422E-BF04-AB26E392FA14}" destId="{654406E5-2C84-4ABB-AD11-0D8C1774A887}" srcOrd="0" destOrd="0" presId="urn:microsoft.com/office/officeart/2005/8/layout/hProcess9"/>
    <dgm:cxn modelId="{05093EFB-F025-4D56-9AF9-BE2AB87AD6AB}" srcId="{180382B8-8A44-422E-BF04-AB26E392FA14}" destId="{76280D3A-841C-4BE3-BD20-6CD20E221293}" srcOrd="2" destOrd="0" parTransId="{30DEE19A-E059-4ADF-B4AF-6434A6E7CCB4}" sibTransId="{13C0A8AE-3AFC-496E-A894-B242703D8CC4}"/>
    <dgm:cxn modelId="{94E87FEE-3408-43A3-B880-5456B4E1FCAC}" type="presOf" srcId="{E078CC76-2F1A-45D1-8BC9-84AFDC1C964B}" destId="{0DF346FF-7E9C-4044-874A-050C1C350F1F}" srcOrd="0" destOrd="0" presId="urn:microsoft.com/office/officeart/2005/8/layout/hProcess9"/>
    <dgm:cxn modelId="{129EB8F7-8083-42BA-ABD8-6B8208F02A19}" srcId="{180382B8-8A44-422E-BF04-AB26E392FA14}" destId="{E078CC76-2F1A-45D1-8BC9-84AFDC1C964B}" srcOrd="0" destOrd="0" parTransId="{F18938F9-F54D-4F5A-8E7B-E4DF1ADEDEFA}" sibTransId="{350714BA-958C-43D6-96B7-159D33D1BF46}"/>
    <dgm:cxn modelId="{1CC2FD0F-5292-487A-B6EC-6D7FBF7CF88A}" srcId="{180382B8-8A44-422E-BF04-AB26E392FA14}" destId="{D3388B0E-E0B3-4540-8BAB-61B4BD8A39DB}" srcOrd="1" destOrd="0" parTransId="{A98C6171-E61E-4CFC-ABFB-F18A42F72AFB}" sibTransId="{BB66C888-B40D-4AEB-9E08-85169FAF2B05}"/>
    <dgm:cxn modelId="{1D06CC6E-AD31-4879-A022-E15B227A5EE5}" type="presOf" srcId="{D3388B0E-E0B3-4540-8BAB-61B4BD8A39DB}" destId="{8BB5F092-77AB-4280-9023-B8166500C40D}" srcOrd="0" destOrd="0" presId="urn:microsoft.com/office/officeart/2005/8/layout/hProcess9"/>
    <dgm:cxn modelId="{9B5D90DE-DD88-4690-8AC0-37169CA0759D}" type="presOf" srcId="{76280D3A-841C-4BE3-BD20-6CD20E221293}" destId="{6FEDD472-3865-4B6D-89CB-B822EDFE7E7C}" srcOrd="0" destOrd="0" presId="urn:microsoft.com/office/officeart/2005/8/layout/hProcess9"/>
    <dgm:cxn modelId="{4245F9BB-A5AD-4A82-A677-A2331C6D18E6}" type="presParOf" srcId="{654406E5-2C84-4ABB-AD11-0D8C1774A887}" destId="{4B572018-1C17-447A-8DC8-A8F7E4496F9F}" srcOrd="0" destOrd="0" presId="urn:microsoft.com/office/officeart/2005/8/layout/hProcess9"/>
    <dgm:cxn modelId="{C391D855-0A99-49BF-96E5-11437642F384}" type="presParOf" srcId="{654406E5-2C84-4ABB-AD11-0D8C1774A887}" destId="{154325C6-ADF4-46DB-A052-530D463B6535}" srcOrd="1" destOrd="0" presId="urn:microsoft.com/office/officeart/2005/8/layout/hProcess9"/>
    <dgm:cxn modelId="{A6EF4A85-10F1-4B5F-B738-CF3EA955BCD2}" type="presParOf" srcId="{154325C6-ADF4-46DB-A052-530D463B6535}" destId="{0DF346FF-7E9C-4044-874A-050C1C350F1F}" srcOrd="0" destOrd="0" presId="urn:microsoft.com/office/officeart/2005/8/layout/hProcess9"/>
    <dgm:cxn modelId="{7A74C31E-E830-4C4D-9642-C69C638C6504}" type="presParOf" srcId="{154325C6-ADF4-46DB-A052-530D463B6535}" destId="{52F5C938-B694-4151-8B16-A7752BC9342B}" srcOrd="1" destOrd="0" presId="urn:microsoft.com/office/officeart/2005/8/layout/hProcess9"/>
    <dgm:cxn modelId="{FEABCACA-89E7-460D-9B30-D48AE7DCA9FB}" type="presParOf" srcId="{154325C6-ADF4-46DB-A052-530D463B6535}" destId="{8BB5F092-77AB-4280-9023-B8166500C40D}" srcOrd="2" destOrd="0" presId="urn:microsoft.com/office/officeart/2005/8/layout/hProcess9"/>
    <dgm:cxn modelId="{67B00776-B9C7-46EC-943A-4D559DB13355}" type="presParOf" srcId="{154325C6-ADF4-46DB-A052-530D463B6535}" destId="{2ABF19A4-3118-4A58-BD19-3927BFA696F7}" srcOrd="3" destOrd="0" presId="urn:microsoft.com/office/officeart/2005/8/layout/hProcess9"/>
    <dgm:cxn modelId="{832E5D8C-A0D9-40B4-AD29-8B8614942A17}" type="presParOf" srcId="{154325C6-ADF4-46DB-A052-530D463B6535}" destId="{6FEDD472-3865-4B6D-89CB-B822EDFE7E7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VY_22_INOVACE_13_Quiz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Quiz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572018-1C17-447A-8DC8-A8F7E4496F9F}">
      <dsp:nvSpPr>
        <dsp:cNvPr id="0" name=""/>
        <dsp:cNvSpPr/>
      </dsp:nvSpPr>
      <dsp:spPr>
        <a:xfrm>
          <a:off x="651509" y="0"/>
          <a:ext cx="7383780" cy="452596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F346FF-7E9C-4044-874A-050C1C350F1F}">
      <dsp:nvSpPr>
        <dsp:cNvPr id="0" name=""/>
        <dsp:cNvSpPr/>
      </dsp:nvSpPr>
      <dsp:spPr>
        <a:xfrm>
          <a:off x="246649" y="1357788"/>
          <a:ext cx="2606040" cy="1810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smtClean="0"/>
            <a:t>Pravidla soutěže</a:t>
          </a:r>
          <a:endParaRPr lang="cs-CZ" sz="4800" kern="1200"/>
        </a:p>
      </dsp:txBody>
      <dsp:txXfrm>
        <a:off x="335025" y="1446164"/>
        <a:ext cx="2429288" cy="1633632"/>
      </dsp:txXfrm>
    </dsp:sp>
    <dsp:sp modelId="{8BB5F092-77AB-4280-9023-B8166500C40D}">
      <dsp:nvSpPr>
        <dsp:cNvPr id="0" name=""/>
        <dsp:cNvSpPr/>
      </dsp:nvSpPr>
      <dsp:spPr>
        <a:xfrm>
          <a:off x="3040379" y="1357788"/>
          <a:ext cx="2606040" cy="1810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smtClean="0"/>
            <a:t>1.kolo</a:t>
          </a:r>
          <a:endParaRPr lang="cs-CZ" sz="4800" kern="1200"/>
        </a:p>
      </dsp:txBody>
      <dsp:txXfrm>
        <a:off x="3128755" y="1446164"/>
        <a:ext cx="2429288" cy="1633632"/>
      </dsp:txXfrm>
    </dsp:sp>
    <dsp:sp modelId="{6FEDD472-3865-4B6D-89CB-B822EDFE7E7C}">
      <dsp:nvSpPr>
        <dsp:cNvPr id="0" name=""/>
        <dsp:cNvSpPr/>
      </dsp:nvSpPr>
      <dsp:spPr>
        <a:xfrm>
          <a:off x="5834110" y="1357788"/>
          <a:ext cx="2606040" cy="1810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smtClean="0"/>
            <a:t>2.kolo</a:t>
          </a:r>
          <a:endParaRPr lang="cs-CZ" sz="4800" kern="1200"/>
        </a:p>
      </dsp:txBody>
      <dsp:txXfrm>
        <a:off x="5922486" y="1446164"/>
        <a:ext cx="2429288" cy="1633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6D7EBE-26DC-4F0F-9928-70AEEEED462E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A8DDF2-8A6C-49B0-8594-851727E94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71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Pro</a:t>
            </a:r>
            <a:r>
              <a:rPr lang="cs-CZ" baseline="0" smtClean="0"/>
              <a:t> soutěž na další stránce nutno p</a:t>
            </a:r>
            <a:r>
              <a:rPr lang="cs-CZ" smtClean="0"/>
              <a:t>řepnout na F5 a klikat myší.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A8DDF2-8A6C-49B0-8594-851727E9485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126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</a:t>
            </a:r>
            <a:r>
              <a:rPr lang="cs-CZ" baseline="0" smtClean="0"/>
              <a:t> zmenšení obrazovky/escape/lze t</a:t>
            </a:r>
            <a:r>
              <a:rPr lang="cs-CZ" smtClean="0"/>
              <a:t>ahem myši krychle přemístit.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A8DDF2-8A6C-49B0-8594-851727E9485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380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A8DDF2-8A6C-49B0-8594-851727E9485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537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958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27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14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021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57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50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111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67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28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85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110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6C8CD9-A4C6-4831-883D-E848D720CD7B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F2B64B-4BEC-4D18-AB1E-CD122FC0F6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017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49947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443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mtClean="0"/>
              <a:t>Materiál je určen pro 5.ročník.</a:t>
            </a:r>
          </a:p>
          <a:p>
            <a:pPr algn="just">
              <a:buFont typeface="Wingdings" pitchFamily="2" charset="2"/>
              <a:buChar char="q"/>
            </a:pPr>
            <a:r>
              <a:rPr lang="cs-CZ" smtClean="0"/>
              <a:t>Procvičuje formou soutěže slovní zásobu </a:t>
            </a:r>
          </a:p>
          <a:p>
            <a:pPr marL="0" indent="0" algn="just">
              <a:buNone/>
            </a:pPr>
            <a:r>
              <a:rPr lang="cs-CZ" smtClean="0"/>
              <a:t>    učebnice Project 1,Unit 3-My world.</a:t>
            </a:r>
          </a:p>
          <a:p>
            <a:pPr algn="just">
              <a:buFont typeface="Wingdings" pitchFamily="2" charset="2"/>
              <a:buChar char="q"/>
            </a:pPr>
            <a:r>
              <a:rPr lang="cs-CZ" smtClean="0"/>
              <a:t>Soutěží dvojice žáků.Slovní zásobu i dvojice lze obměnit.</a:t>
            </a:r>
          </a:p>
          <a:p>
            <a:pPr algn="just">
              <a:buFont typeface="Wingdings" pitchFamily="2" charset="2"/>
              <a:buChar char="q"/>
            </a:pPr>
            <a:r>
              <a:rPr lang="cs-CZ" smtClean="0"/>
              <a:t> Pracujeme s interaktivní tabulí.</a:t>
            </a:r>
          </a:p>
          <a:p>
            <a:pPr algn="just">
              <a:buFont typeface="Wingdings" pitchFamily="2" charset="2"/>
              <a:buChar char="q"/>
            </a:pPr>
            <a:r>
              <a:rPr lang="cs-CZ" smtClean="0"/>
              <a:t> Inovace:využití interaktivní tabule vybízí žáky</a:t>
            </a:r>
          </a:p>
          <a:p>
            <a:pPr marL="0" indent="0" algn="just">
              <a:buNone/>
            </a:pPr>
            <a:r>
              <a:rPr lang="cs-CZ" smtClean="0"/>
              <a:t>    k aktivnímu osvojení učiva.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27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764704"/>
            <a:ext cx="8458200" cy="2304256"/>
          </a:xfrm>
        </p:spPr>
        <p:txBody>
          <a:bodyPr>
            <a:normAutofit/>
          </a:bodyPr>
          <a:lstStyle/>
          <a:p>
            <a:r>
              <a:rPr lang="cs-CZ" sz="9600" smtClean="0"/>
              <a:t>Quiz</a:t>
            </a:r>
            <a:endParaRPr lang="cs-CZ" sz="960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27584" y="3281536"/>
            <a:ext cx="8458200" cy="1587624"/>
          </a:xfrm>
        </p:spPr>
        <p:txBody>
          <a:bodyPr>
            <a:normAutofit fontScale="92500" lnSpcReduction="20000"/>
          </a:bodyPr>
          <a:lstStyle/>
          <a:p>
            <a:r>
              <a:rPr lang="cs-CZ" sz="4000" smtClean="0"/>
              <a:t>Anglický jazyk </a:t>
            </a:r>
          </a:p>
          <a:p>
            <a:r>
              <a:rPr lang="cs-CZ" sz="4000" smtClean="0"/>
              <a:t>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AM1I8PN9\MC9002787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08720"/>
            <a:ext cx="309816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97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717159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284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40297" y="5943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08104" y="5943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297" y="4980210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815" y="3103781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41995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297" y="4041996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980209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390" y="2165569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484" y="3103782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297" y="1227356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815" y="1235074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197" y="2173287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Soutěž.Postav věž z krychlí.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1227356"/>
            <a:ext cx="2532809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-Soutěží </a:t>
            </a:r>
          </a:p>
          <a:p>
            <a:r>
              <a:rPr lang="cs-CZ" sz="2800"/>
              <a:t>d</a:t>
            </a:r>
            <a:r>
              <a:rPr lang="cs-CZ" sz="2800" smtClean="0"/>
              <a:t>vojice žáků.</a:t>
            </a:r>
          </a:p>
          <a:p>
            <a:r>
              <a:rPr lang="cs-CZ" sz="2800" smtClean="0"/>
              <a:t>-Soutěž má </a:t>
            </a:r>
          </a:p>
          <a:p>
            <a:r>
              <a:rPr lang="cs-CZ" sz="2800" smtClean="0"/>
              <a:t>2 kola.</a:t>
            </a:r>
          </a:p>
          <a:p>
            <a:r>
              <a:rPr lang="cs-CZ" sz="2800" smtClean="0"/>
              <a:t>-Kdo </a:t>
            </a:r>
            <a:r>
              <a:rPr lang="cs-CZ" sz="2800" smtClean="0"/>
              <a:t>přeloží</a:t>
            </a:r>
          </a:p>
          <a:p>
            <a:r>
              <a:rPr lang="cs-CZ" sz="2800" smtClean="0"/>
              <a:t>slovíčko</a:t>
            </a:r>
          </a:p>
          <a:p>
            <a:r>
              <a:rPr lang="cs-CZ" sz="2800" smtClean="0"/>
              <a:t>dříve,získává </a:t>
            </a:r>
          </a:p>
          <a:p>
            <a:r>
              <a:rPr lang="cs-CZ" sz="2800"/>
              <a:t>j</a:t>
            </a:r>
            <a:r>
              <a:rPr lang="cs-CZ" sz="2800" smtClean="0"/>
              <a:t>ednu</a:t>
            </a:r>
          </a:p>
          <a:p>
            <a:r>
              <a:rPr lang="cs-CZ" sz="2800"/>
              <a:t>k</a:t>
            </a:r>
            <a:r>
              <a:rPr lang="cs-CZ" sz="2800" smtClean="0"/>
              <a:t>rychličku </a:t>
            </a:r>
          </a:p>
          <a:p>
            <a:r>
              <a:rPr lang="cs-CZ" sz="2800"/>
              <a:t>n</a:t>
            </a:r>
            <a:r>
              <a:rPr lang="cs-CZ" sz="2800" smtClean="0"/>
              <a:t>a stavbu věže.</a:t>
            </a:r>
            <a:endParaRPr lang="cs-CZ" sz="2800" smtClean="0"/>
          </a:p>
          <a:p>
            <a:r>
              <a:rPr lang="cs-CZ" sz="2800" smtClean="0"/>
              <a:t>-V dalším </a:t>
            </a:r>
          </a:p>
          <a:p>
            <a:r>
              <a:rPr lang="cs-CZ" sz="2800"/>
              <a:t>k</a:t>
            </a:r>
            <a:r>
              <a:rPr lang="cs-CZ" sz="2800" smtClean="0"/>
              <a:t>ole ji však</a:t>
            </a:r>
          </a:p>
          <a:p>
            <a:r>
              <a:rPr lang="cs-CZ" sz="2800"/>
              <a:t>m</a:t>
            </a:r>
            <a:r>
              <a:rPr lang="cs-CZ" sz="2800" smtClean="0"/>
              <a:t>usí o</a:t>
            </a:r>
            <a:r>
              <a:rPr lang="cs-CZ" sz="2800" smtClean="0"/>
              <a:t>bhájit.</a:t>
            </a:r>
            <a:endParaRPr lang="cs-CZ" sz="2800" smtClean="0"/>
          </a:p>
          <a:p>
            <a:endParaRPr lang="cs-CZ" sz="2800" smtClean="0"/>
          </a:p>
          <a:p>
            <a:endParaRPr lang="cs-CZ" sz="2800"/>
          </a:p>
          <a:p>
            <a:endParaRPr lang="cs-CZ" sz="2800" smtClean="0"/>
          </a:p>
          <a:p>
            <a:endParaRPr lang="cs-CZ" sz="2800"/>
          </a:p>
          <a:p>
            <a:endParaRPr lang="cs-CZ" sz="2800"/>
          </a:p>
        </p:txBody>
      </p:sp>
      <p:sp>
        <p:nvSpPr>
          <p:cNvPr id="4" name="Zahnutá šipka dolů 3"/>
          <p:cNvSpPr/>
          <p:nvPr/>
        </p:nvSpPr>
        <p:spPr>
          <a:xfrm>
            <a:off x="7380312" y="5964708"/>
            <a:ext cx="121615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8264" y="4657044"/>
            <a:ext cx="18501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1.kolo soutěže</a:t>
            </a:r>
          </a:p>
          <a:p>
            <a:r>
              <a:rPr lang="cs-CZ" smtClean="0"/>
              <a:t> najdeš</a:t>
            </a:r>
          </a:p>
          <a:p>
            <a:r>
              <a:rPr lang="cs-CZ" smtClean="0"/>
              <a:t> na další stránce.</a:t>
            </a:r>
            <a:endParaRPr lang="cs-CZ"/>
          </a:p>
        </p:txBody>
      </p:sp>
      <p:pic>
        <p:nvPicPr>
          <p:cNvPr id="10" name="Picture 2" descr="C:\Users\Kolářová\AppData\Local\Microsoft\Windows\Temporary Internet Files\Content.IE5\S7687CZ2\MC9003836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35074"/>
            <a:ext cx="1386658" cy="255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985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13228" y="786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9208" y="6632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140" y="78678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35" y="1188390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586" y="1153565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216" y="1164950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433" y="78678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370" y="71486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072" y="1179833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369" y="1179833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073" y="71486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353" y="1188390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3988" y="6171401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počítač</a:t>
            </a:r>
            <a:endParaRPr lang="cs-CZ" sz="2800"/>
          </a:p>
        </p:txBody>
      </p:sp>
      <p:sp>
        <p:nvSpPr>
          <p:cNvPr id="21" name="TextovéPole 20"/>
          <p:cNvSpPr txBox="1"/>
          <p:nvPr/>
        </p:nvSpPr>
        <p:spPr>
          <a:xfrm>
            <a:off x="3553037" y="4388255"/>
            <a:ext cx="24272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/>
              <a:t>m</a:t>
            </a:r>
            <a:r>
              <a:rPr lang="cs-CZ" sz="2800" smtClean="0"/>
              <a:t>obilní telefon</a:t>
            </a:r>
            <a:endParaRPr lang="cs-CZ" sz="2800"/>
          </a:p>
        </p:txBody>
      </p:sp>
      <p:sp>
        <p:nvSpPr>
          <p:cNvPr id="22" name="TextovéPole 21"/>
          <p:cNvSpPr txBox="1"/>
          <p:nvPr/>
        </p:nvSpPr>
        <p:spPr>
          <a:xfrm>
            <a:off x="3562574" y="2579712"/>
            <a:ext cx="1747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fotoaparát</a:t>
            </a:r>
            <a:endParaRPr lang="cs-CZ" sz="2800"/>
          </a:p>
        </p:txBody>
      </p:sp>
      <p:sp>
        <p:nvSpPr>
          <p:cNvPr id="23" name="TextovéPole 22"/>
          <p:cNvSpPr txBox="1"/>
          <p:nvPr/>
        </p:nvSpPr>
        <p:spPr>
          <a:xfrm>
            <a:off x="3587414" y="2118046"/>
            <a:ext cx="2437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DVD přehrávač</a:t>
            </a:r>
            <a:endParaRPr lang="cs-CZ" sz="2800"/>
          </a:p>
        </p:txBody>
      </p:sp>
      <p:sp>
        <p:nvSpPr>
          <p:cNvPr id="24" name="TextovéPole 23"/>
          <p:cNvSpPr txBox="1"/>
          <p:nvPr/>
        </p:nvSpPr>
        <p:spPr>
          <a:xfrm>
            <a:off x="3562574" y="3690610"/>
            <a:ext cx="1441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televizor</a:t>
            </a:r>
            <a:endParaRPr lang="cs-CZ" sz="2800"/>
          </a:p>
        </p:txBody>
      </p:sp>
      <p:sp>
        <p:nvSpPr>
          <p:cNvPr id="25" name="TextovéPole 24"/>
          <p:cNvSpPr txBox="1"/>
          <p:nvPr/>
        </p:nvSpPr>
        <p:spPr>
          <a:xfrm>
            <a:off x="3570167" y="5555093"/>
            <a:ext cx="901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auto</a:t>
            </a:r>
            <a:endParaRPr lang="cs-CZ" sz="2800"/>
          </a:p>
        </p:txBody>
      </p:sp>
      <p:sp>
        <p:nvSpPr>
          <p:cNvPr id="26" name="TextovéPole 25"/>
          <p:cNvSpPr txBox="1"/>
          <p:nvPr/>
        </p:nvSpPr>
        <p:spPr>
          <a:xfrm>
            <a:off x="3493989" y="3167390"/>
            <a:ext cx="2229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CD přehrávač</a:t>
            </a:r>
            <a:endParaRPr lang="cs-CZ" sz="2800"/>
          </a:p>
        </p:txBody>
      </p:sp>
      <p:sp>
        <p:nvSpPr>
          <p:cNvPr id="27" name="TextovéPole 26"/>
          <p:cNvSpPr txBox="1"/>
          <p:nvPr/>
        </p:nvSpPr>
        <p:spPr>
          <a:xfrm>
            <a:off x="3493989" y="4941168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radio</a:t>
            </a:r>
            <a:endParaRPr lang="cs-CZ" sz="2800"/>
          </a:p>
        </p:txBody>
      </p:sp>
      <p:sp>
        <p:nvSpPr>
          <p:cNvPr id="3" name="Ovál 2"/>
          <p:cNvSpPr/>
          <p:nvPr/>
        </p:nvSpPr>
        <p:spPr>
          <a:xfrm>
            <a:off x="7247731" y="167603"/>
            <a:ext cx="1872208" cy="2412109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Vyhraješ-li krychličku,</a:t>
            </a:r>
          </a:p>
          <a:p>
            <a:pPr algn="ctr"/>
            <a:r>
              <a:rPr lang="cs-CZ"/>
              <a:t>o</a:t>
            </a:r>
            <a:r>
              <a:rPr lang="cs-CZ" smtClean="0"/>
              <a:t>znač si ji.Pak budeš stavět.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65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Druhé kolo soutěže.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475238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Obhájíš své krychličky?</a:t>
            </a:r>
            <a:r>
              <a:rPr lang="cs-CZ"/>
              <a:t> </a:t>
            </a:r>
            <a:r>
              <a:rPr lang="cs-CZ" smtClean="0"/>
              <a:t>Můžeš ještě i vyhrát</a:t>
            </a:r>
            <a:r>
              <a:rPr lang="cs-CZ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/>
              <a:t>Tvým úkolem je nyní o každé věci vymyslet větu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Například: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3800">
                <a:solidFill>
                  <a:srgbClr val="00B0F0"/>
                </a:solidFill>
              </a:rPr>
              <a:t> </a:t>
            </a:r>
            <a:r>
              <a:rPr lang="cs-CZ" sz="3800" smtClean="0">
                <a:solidFill>
                  <a:srgbClr val="00B0F0"/>
                </a:solidFill>
              </a:rPr>
              <a:t>        What is this thing?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3800">
                <a:solidFill>
                  <a:srgbClr val="00B0F0"/>
                </a:solidFill>
              </a:rPr>
              <a:t> </a:t>
            </a:r>
            <a:r>
              <a:rPr lang="cs-CZ" sz="3800" smtClean="0">
                <a:solidFill>
                  <a:srgbClr val="00B0F0"/>
                </a:solidFill>
              </a:rPr>
              <a:t>        Have you got it ?Whose is this….?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3800">
                <a:solidFill>
                  <a:srgbClr val="00B0F0"/>
                </a:solidFill>
              </a:rPr>
              <a:t> </a:t>
            </a:r>
            <a:r>
              <a:rPr lang="cs-CZ" sz="3800" smtClean="0">
                <a:solidFill>
                  <a:srgbClr val="00B0F0"/>
                </a:solidFill>
              </a:rPr>
              <a:t>        Where have you got this………..?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3800">
                <a:solidFill>
                  <a:srgbClr val="00B0F0"/>
                </a:solidFill>
              </a:rPr>
              <a:t> </a:t>
            </a:r>
            <a:r>
              <a:rPr lang="cs-CZ" sz="3800" smtClean="0">
                <a:solidFill>
                  <a:srgbClr val="00B0F0"/>
                </a:solidFill>
              </a:rPr>
              <a:t>        Do you like /playing,listening,…/……?</a:t>
            </a:r>
          </a:p>
          <a:p>
            <a:pPr>
              <a:buFont typeface="Wingdings" pitchFamily="2" charset="2"/>
              <a:buChar char="Ø"/>
            </a:pPr>
            <a:r>
              <a:rPr lang="cs-CZ" sz="3800" smtClean="0">
                <a:solidFill>
                  <a:schemeClr val="tx1"/>
                </a:solidFill>
              </a:rPr>
              <a:t>V mluvení se nyní střídáte,začíná hráč</a:t>
            </a:r>
          </a:p>
          <a:p>
            <a:pPr marL="0" indent="0">
              <a:buNone/>
            </a:pPr>
            <a:r>
              <a:rPr lang="cs-CZ" sz="3800" smtClean="0">
                <a:solidFill>
                  <a:schemeClr val="tx1"/>
                </a:solidFill>
              </a:rPr>
              <a:t>    s nižší věží.</a:t>
            </a:r>
            <a:r>
              <a:rPr lang="cs-CZ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648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359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165</TotalTime>
  <Words>256</Words>
  <Application>Microsoft Office PowerPoint</Application>
  <PresentationFormat>Předvádění na obrazovce (4:3)</PresentationFormat>
  <Paragraphs>73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Quiz</vt:lpstr>
      <vt:lpstr>Obsah</vt:lpstr>
      <vt:lpstr>Soutěž.Postav věž z krychlí.</vt:lpstr>
      <vt:lpstr>Prezentace aplikace PowerPoint</vt:lpstr>
      <vt:lpstr>Druhé kolo soutěže.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19</cp:revision>
  <dcterms:created xsi:type="dcterms:W3CDTF">2011-12-03T19:36:50Z</dcterms:created>
  <dcterms:modified xsi:type="dcterms:W3CDTF">2011-12-04T08:01:20Z</dcterms:modified>
</cp:coreProperties>
</file>