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58FD80B-7AC2-4328-88AB-FDB8A2C3B54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0A74F6-93C3-433C-BE7D-F648782B0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3C0E22-79BC-497B-856E-6C59116097F0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BFC156-E4D9-4B28-8635-3C4E770AE3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755D0C-628D-4921-8BD2-5D41D49105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A742B2-3A68-4434-B462-A6BC042823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AF71AD-5170-4CC3-A028-08D7748B50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9"/>
          <p:cNvSpPr/>
          <p:nvPr/>
        </p:nvSpPr>
        <p:spPr>
          <a:xfrm rot="20707748">
            <a:off x="-617538" y="-652463"/>
            <a:ext cx="6664326" cy="3943351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11"/>
          <p:cNvSpPr/>
          <p:nvPr/>
        </p:nvSpPr>
        <p:spPr>
          <a:xfrm rot="20707748">
            <a:off x="6167438" y="-441325"/>
            <a:ext cx="3127375" cy="2425700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0"/>
          <p:cNvSpPr/>
          <p:nvPr/>
        </p:nvSpPr>
        <p:spPr>
          <a:xfrm rot="20707748">
            <a:off x="7143750" y="2001838"/>
            <a:ext cx="2679700" cy="4945062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8"/>
          <p:cNvSpPr/>
          <p:nvPr/>
        </p:nvSpPr>
        <p:spPr>
          <a:xfrm rot="20707748">
            <a:off x="-206375" y="3322638"/>
            <a:ext cx="7378700" cy="4557712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/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 rot="20700000">
            <a:off x="6742113" y="2312988"/>
            <a:ext cx="1524000" cy="365125"/>
          </a:xfrm>
        </p:spPr>
        <p:txBody>
          <a:bodyPr/>
          <a:lstStyle>
            <a:lvl1pPr algn="l">
              <a:defRPr sz="18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D0FA343-3269-436F-9CCC-0D08FFA4CCA5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 rot="20700000">
            <a:off x="6551613" y="1528763"/>
            <a:ext cx="24653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 rot="20700000">
            <a:off x="6451600" y="1162050"/>
            <a:ext cx="2133600" cy="420688"/>
          </a:xfrm>
        </p:spPr>
        <p:txBody>
          <a:bodyPr/>
          <a:lstStyle>
            <a:lvl1pPr algn="l">
              <a:defRPr sz="24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4654691B-425D-468D-ACEB-1EA5463F5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8"/>
          <p:cNvSpPr/>
          <p:nvPr/>
        </p:nvSpPr>
        <p:spPr>
          <a:xfrm rot="907748">
            <a:off x="-865188" y="850900"/>
            <a:ext cx="3614738" cy="6151563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12"/>
          <p:cNvSpPr/>
          <p:nvPr/>
        </p:nvSpPr>
        <p:spPr>
          <a:xfrm rot="907748">
            <a:off x="17463" y="-511175"/>
            <a:ext cx="3735387" cy="1387475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3"/>
          <p:cNvSpPr/>
          <p:nvPr/>
        </p:nvSpPr>
        <p:spPr>
          <a:xfrm rot="907748">
            <a:off x="2146300" y="6589713"/>
            <a:ext cx="1981200" cy="536575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14"/>
          <p:cNvSpPr/>
          <p:nvPr/>
        </p:nvSpPr>
        <p:spPr>
          <a:xfrm rot="907748">
            <a:off x="3184525" y="-554038"/>
            <a:ext cx="6783388" cy="7826376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688" y="608013"/>
            <a:ext cx="1789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9DB9E8-B7AB-424F-927A-F030D1D914F0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563" y="6176963"/>
            <a:ext cx="23923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238" y="300038"/>
            <a:ext cx="22875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A0FF27-5476-4185-98A6-68AFD4A45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6"/>
          <p:cNvSpPr/>
          <p:nvPr/>
        </p:nvSpPr>
        <p:spPr>
          <a:xfrm rot="900000">
            <a:off x="-57150" y="-1017588"/>
            <a:ext cx="7412038" cy="3438526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17"/>
          <p:cNvSpPr/>
          <p:nvPr/>
        </p:nvSpPr>
        <p:spPr>
          <a:xfrm rot="900000">
            <a:off x="-776288" y="2417763"/>
            <a:ext cx="6997701" cy="5080000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8"/>
          <p:cNvSpPr/>
          <p:nvPr/>
        </p:nvSpPr>
        <p:spPr>
          <a:xfrm rot="900000">
            <a:off x="6337300" y="3775075"/>
            <a:ext cx="3103563" cy="3544888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ounded Rectangle 19"/>
          <p:cNvSpPr/>
          <p:nvPr/>
        </p:nvSpPr>
        <p:spPr>
          <a:xfrm rot="900000">
            <a:off x="7327900" y="-104775"/>
            <a:ext cx="2351088" cy="3821113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/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638" y="3760788"/>
            <a:ext cx="15240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C3984790-6995-4DEC-A0D6-069CDDB273C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438" y="3170238"/>
            <a:ext cx="1927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7088" y="2660650"/>
            <a:ext cx="68262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9BA6A5FB-0CA3-405C-AF03-594C42C20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6"/>
          <p:cNvSpPr/>
          <p:nvPr/>
        </p:nvSpPr>
        <p:spPr>
          <a:xfrm rot="20707748">
            <a:off x="-882650" y="-625475"/>
            <a:ext cx="7439025" cy="7343775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7"/>
          <p:cNvSpPr/>
          <p:nvPr/>
        </p:nvSpPr>
        <p:spPr>
          <a:xfrm rot="20707748">
            <a:off x="3236913" y="6275388"/>
            <a:ext cx="4387850" cy="1165225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18"/>
          <p:cNvSpPr/>
          <p:nvPr/>
        </p:nvSpPr>
        <p:spPr>
          <a:xfrm rot="20707748">
            <a:off x="7661275" y="5462588"/>
            <a:ext cx="1708150" cy="1535112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19"/>
          <p:cNvSpPr/>
          <p:nvPr/>
        </p:nvSpPr>
        <p:spPr>
          <a:xfrm rot="20707748">
            <a:off x="6667500" y="-490538"/>
            <a:ext cx="3065463" cy="5811838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>
          <a:xfrm rot="20700000">
            <a:off x="7756525" y="5888038"/>
            <a:ext cx="124142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B1BD0944-B2AB-412B-97AD-9D3AF03A8E20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>
          <a:xfrm rot="20700000">
            <a:off x="4054475" y="5494338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 rot="20700000">
            <a:off x="7689850" y="5643563"/>
            <a:ext cx="124142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4DBE5F77-BB70-43F9-A9BB-98D8B3A52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52"/>
          <p:cNvSpPr/>
          <p:nvPr/>
        </p:nvSpPr>
        <p:spPr>
          <a:xfrm rot="20707748">
            <a:off x="-882650" y="-625475"/>
            <a:ext cx="7439025" cy="7343775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53"/>
          <p:cNvSpPr/>
          <p:nvPr/>
        </p:nvSpPr>
        <p:spPr>
          <a:xfrm rot="20707748">
            <a:off x="3236913" y="6275388"/>
            <a:ext cx="4387850" cy="1165225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ounded Rectangle 54"/>
          <p:cNvSpPr/>
          <p:nvPr/>
        </p:nvSpPr>
        <p:spPr>
          <a:xfrm rot="20707748">
            <a:off x="7661275" y="5462588"/>
            <a:ext cx="1708150" cy="1535112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ounded Rectangle 55"/>
          <p:cNvSpPr/>
          <p:nvPr/>
        </p:nvSpPr>
        <p:spPr>
          <a:xfrm rot="20707748">
            <a:off x="6667500" y="-490538"/>
            <a:ext cx="3065463" cy="5811838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>
          <a:xfrm rot="20700000">
            <a:off x="7753350" y="5888038"/>
            <a:ext cx="12446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7B15531D-D716-4981-B8AD-99F101BA4796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>
          <a:xfrm rot="20700000">
            <a:off x="4051300" y="5495925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>
          <a:xfrm rot="20700000">
            <a:off x="7689850" y="5641975"/>
            <a:ext cx="12446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5D7F42CA-7CDF-4A21-B934-63930B1DE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0"/>
          <p:cNvSpPr/>
          <p:nvPr/>
        </p:nvSpPr>
        <p:spPr>
          <a:xfrm rot="907748">
            <a:off x="-865188" y="850900"/>
            <a:ext cx="3614738" cy="6151563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Rounded Rectangle 21"/>
          <p:cNvSpPr/>
          <p:nvPr/>
        </p:nvSpPr>
        <p:spPr>
          <a:xfrm rot="907748">
            <a:off x="17463" y="-511175"/>
            <a:ext cx="3735387" cy="1387475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22"/>
          <p:cNvSpPr/>
          <p:nvPr/>
        </p:nvSpPr>
        <p:spPr>
          <a:xfrm rot="907748">
            <a:off x="2146300" y="6589713"/>
            <a:ext cx="1981200" cy="536575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23"/>
          <p:cNvSpPr/>
          <p:nvPr/>
        </p:nvSpPr>
        <p:spPr>
          <a:xfrm rot="907748">
            <a:off x="3184525" y="-554038"/>
            <a:ext cx="6783388" cy="7826376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2275" y="612775"/>
            <a:ext cx="17922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7D4DF4-8A0E-4301-93F7-4AC3C6BCCDC5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963" y="6100763"/>
            <a:ext cx="305117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2063" y="301625"/>
            <a:ext cx="2286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8C04B-57CE-4245-85F9-EDB578F67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 rot="900000">
            <a:off x="-371475" y="-1217613"/>
            <a:ext cx="8577263" cy="6343651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Rounded Rectangle 12"/>
          <p:cNvSpPr/>
          <p:nvPr/>
        </p:nvSpPr>
        <p:spPr>
          <a:xfrm rot="900000">
            <a:off x="-449263" y="5208588"/>
            <a:ext cx="7470776" cy="2486025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Rounded Rectangle 13"/>
          <p:cNvSpPr/>
          <p:nvPr/>
        </p:nvSpPr>
        <p:spPr>
          <a:xfrm rot="900000">
            <a:off x="7192963" y="6483350"/>
            <a:ext cx="1931987" cy="63500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ounded Rectangle 14"/>
          <p:cNvSpPr/>
          <p:nvPr/>
        </p:nvSpPr>
        <p:spPr>
          <a:xfrm rot="900000">
            <a:off x="8126413" y="92075"/>
            <a:ext cx="1879600" cy="6415088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575" y="5927725"/>
            <a:ext cx="15240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5698E7A7-B032-48CB-8D32-8C2B62D743D0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550" y="5988050"/>
            <a:ext cx="3124200" cy="293688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363" y="5570538"/>
            <a:ext cx="715962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677EDEF5-B9A9-495C-A24D-FF222DDD8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2"/>
          <p:cNvSpPr/>
          <p:nvPr/>
        </p:nvSpPr>
        <p:spPr>
          <a:xfrm rot="20707748">
            <a:off x="-896938" y="-623888"/>
            <a:ext cx="7286626" cy="60404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3"/>
          <p:cNvSpPr/>
          <p:nvPr/>
        </p:nvSpPr>
        <p:spPr>
          <a:xfrm rot="20707748">
            <a:off x="65088" y="5378450"/>
            <a:ext cx="7442200" cy="2476500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14"/>
          <p:cNvSpPr/>
          <p:nvPr/>
        </p:nvSpPr>
        <p:spPr>
          <a:xfrm rot="20707748">
            <a:off x="7661275" y="5459413"/>
            <a:ext cx="1708150" cy="1538287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15"/>
          <p:cNvSpPr/>
          <p:nvPr/>
        </p:nvSpPr>
        <p:spPr>
          <a:xfrm rot="20707748">
            <a:off x="6673850" y="-490538"/>
            <a:ext cx="3059113" cy="5810251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/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>
          <a:xfrm rot="20700000">
            <a:off x="7753350" y="5888038"/>
            <a:ext cx="12446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4DEDEDCA-8E8D-4E93-903D-41F731A0ED2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>
          <a:xfrm rot="20700000">
            <a:off x="4264025" y="6099175"/>
            <a:ext cx="3062288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 rot="20700000">
            <a:off x="7689850" y="5641975"/>
            <a:ext cx="12446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FC48E1A5-9EBE-42D8-BEBF-F10C2015F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 rot="900000">
            <a:off x="-533400" y="-979488"/>
            <a:ext cx="6672263" cy="6821488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5"/>
          <p:cNvSpPr/>
          <p:nvPr/>
        </p:nvSpPr>
        <p:spPr>
          <a:xfrm rot="900000">
            <a:off x="-284163" y="5969000"/>
            <a:ext cx="5300663" cy="1497013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16"/>
          <p:cNvSpPr/>
          <p:nvPr/>
        </p:nvSpPr>
        <p:spPr>
          <a:xfrm rot="900000">
            <a:off x="6931025" y="-242888"/>
            <a:ext cx="2433638" cy="1384301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ounded Rectangle 17"/>
          <p:cNvSpPr/>
          <p:nvPr/>
        </p:nvSpPr>
        <p:spPr>
          <a:xfrm rot="900000">
            <a:off x="5899150" y="1282700"/>
            <a:ext cx="3843338" cy="61785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/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938" y="571500"/>
            <a:ext cx="15240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45ACBDF9-CFF9-4CDA-A1E7-D5E5ADC4B7E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700" y="5162550"/>
            <a:ext cx="297656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913" y="390525"/>
            <a:ext cx="196215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357025A6-5DF0-4574-B949-4AA7D8D50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1"/>
          <p:cNvSpPr/>
          <p:nvPr/>
        </p:nvSpPr>
        <p:spPr>
          <a:xfrm rot="20707748">
            <a:off x="-895350" y="-766763"/>
            <a:ext cx="8332788" cy="5894388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12"/>
          <p:cNvSpPr/>
          <p:nvPr/>
        </p:nvSpPr>
        <p:spPr>
          <a:xfrm rot="20707748">
            <a:off x="65088" y="5089525"/>
            <a:ext cx="8528050" cy="2911475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3"/>
          <p:cNvSpPr/>
          <p:nvPr/>
        </p:nvSpPr>
        <p:spPr>
          <a:xfrm rot="20707748">
            <a:off x="8534400" y="3840163"/>
            <a:ext cx="1011238" cy="2994025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14"/>
          <p:cNvSpPr/>
          <p:nvPr/>
        </p:nvSpPr>
        <p:spPr>
          <a:xfrm rot="20707748">
            <a:off x="7588250" y="-322263"/>
            <a:ext cx="1976438" cy="407352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 rot="20700000">
            <a:off x="6996113" y="6238875"/>
            <a:ext cx="1524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BCBC36-E6DF-4464-A7F4-E8DACB179B9B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 rot="20700000">
            <a:off x="5321300" y="6094413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 rot="20700000">
            <a:off x="8181975" y="3246438"/>
            <a:ext cx="90805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82A686DA-248F-4092-A791-F4E19D992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1"/>
          <p:cNvSpPr/>
          <p:nvPr/>
        </p:nvSpPr>
        <p:spPr>
          <a:xfrm rot="20707748">
            <a:off x="-882650" y="-625475"/>
            <a:ext cx="7440613" cy="7346950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unded Rectangle 12"/>
          <p:cNvSpPr/>
          <p:nvPr/>
        </p:nvSpPr>
        <p:spPr>
          <a:xfrm rot="20707748">
            <a:off x="3227388" y="6273800"/>
            <a:ext cx="4395787" cy="1168400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ounded Rectangle 13"/>
          <p:cNvSpPr/>
          <p:nvPr/>
        </p:nvSpPr>
        <p:spPr>
          <a:xfrm rot="20707748">
            <a:off x="7659688" y="5459413"/>
            <a:ext cx="1709737" cy="1538287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ounded Rectangle 14"/>
          <p:cNvSpPr/>
          <p:nvPr/>
        </p:nvSpPr>
        <p:spPr>
          <a:xfrm rot="20707748">
            <a:off x="6665913" y="-490538"/>
            <a:ext cx="3067050" cy="5811838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 rot="20700000">
            <a:off x="7753350" y="5888038"/>
            <a:ext cx="12446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825BD800-2910-40FB-ADE4-3B7AC2F2E239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 rot="20700000">
            <a:off x="4997450" y="6188075"/>
            <a:ext cx="238125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 rot="20700000">
            <a:off x="7689850" y="5641975"/>
            <a:ext cx="1244600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11E75BBA-E5E3-4D66-9B93-ED0036F752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Scan1080Base.png"/>
          <p:cNvPicPr>
            <a:picLocks noChangeAspect="1"/>
          </p:cNvPicPr>
          <p:nvPr/>
        </p:nvPicPr>
        <p:blipFill>
          <a:blip r:embed="rId13">
            <a:lum bright="-3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893" y="2807493"/>
            <a:ext cx="5321300" cy="18399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613" cy="47831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859F317C-9682-4A38-8026-3103C5709A1D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0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2788" y="53181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24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AC22AC-41E6-4FEF-9239-E135C5F1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>
    <p:tnLst>
      <p:par>
        <p:cTn id="1" dur="indefinite" restart="never" nodeType="tmRoot"/>
      </p:par>
    </p:tnLst>
  </p:timing>
  <p:txStyles>
    <p:titleStyle>
      <a:lvl1pPr algn="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algn="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ockwell" pitchFamily="18" charset="0"/>
        </a:defRPr>
      </a:lvl2pPr>
      <a:lvl3pPr algn="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ockwell" pitchFamily="18" charset="0"/>
        </a:defRPr>
      </a:lvl3pPr>
      <a:lvl4pPr algn="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ockwell" pitchFamily="18" charset="0"/>
        </a:defRPr>
      </a:lvl4pPr>
      <a:lvl5pPr algn="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Rockwell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0250" indent="-365125" algn="l" rtl="0" fontAlgn="base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6963" indent="-319088" algn="l" rtl="0" fontAlgn="base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3050" algn="l" rtl="0" fontAlgn="base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4650" indent="-273050" algn="l" rtl="0" fontAlgn="base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VY_32_INOVACE_35_</a:t>
            </a:r>
            <a:endParaRPr lang="cs-CZ" sz="110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Rovnoměrné zrychlení</a:t>
            </a:r>
            <a:endParaRPr lang="cs-CZ" sz="110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1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příklady </a:t>
            </a:r>
            <a:endParaRPr lang="cs-CZ" sz="105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solidFill>
                <a:prstClr val="black"/>
              </a:solidFill>
              <a:latin typeface="+mn-lt"/>
              <a:ea typeface="Calibri"/>
              <a:cs typeface="Times New Roman"/>
            </a:endParaRPr>
          </a:p>
          <a:p>
            <a:pPr algn="ctr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cs-CZ" sz="1100" dirty="0">
                <a:solidFill>
                  <a:prstClr val="black"/>
                </a:solidFill>
                <a:latin typeface="+mn-lt"/>
                <a:ea typeface="Calibri"/>
                <a:cs typeface="Times New Roman"/>
              </a:rPr>
              <a:t>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0700000">
            <a:off x="501650" y="3527425"/>
            <a:ext cx="5984875" cy="16065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ROVNOMĚRNÉ ZRYCHLENÍ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0700000">
            <a:off x="2201863" y="5027613"/>
            <a:ext cx="4654550" cy="1128712"/>
          </a:xfrm>
        </p:spPr>
        <p:txBody>
          <a:bodyPr/>
          <a:lstStyle/>
          <a:p>
            <a:pPr fontAlgn="auto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7100000">
            <a:off x="-634206" y="2921794"/>
            <a:ext cx="5065712" cy="16954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479800" y="960438"/>
            <a:ext cx="4657725" cy="50768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indent="0">
              <a:buFont typeface="Wingdings" pitchFamily="2" charset="2"/>
              <a:buNone/>
            </a:pP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</a:rPr>
              <a:t>Můj nový sportovní vůz se rozjíždí 5 sekund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  <a:latin typeface="Arial" charset="0"/>
              </a:rPr>
              <a:t>,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</a:rPr>
              <a:t> než dosáhne rychlosti 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  <a:latin typeface="Arial" charset="0"/>
              </a:rPr>
              <a:t>                  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</a:rPr>
              <a:t>100 km/h. Jakou 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  <a:latin typeface="Arial" charset="0"/>
              </a:rPr>
              <a:t>    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</a:rPr>
              <a:t>vzdálenost mezitím urazí?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7100000">
            <a:off x="-634206" y="2921794"/>
            <a:ext cx="5065712" cy="16954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479800" y="960438"/>
            <a:ext cx="4657725" cy="50768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indent="0">
              <a:buFont typeface="Wingdings" pitchFamily="2" charset="2"/>
              <a:buNone/>
            </a:pP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</a:rPr>
              <a:t>Vlak se rozjíždí 35 s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  <a:latin typeface="Arial" charset="0"/>
              </a:rPr>
              <a:t>,</a:t>
            </a:r>
            <a:r>
              <a:rPr lang="cs-CZ" smtClean="0">
                <a:effectLst>
                  <a:outerShdw blurRad="38100" dist="38100" dir="2700000" algn="tl">
                    <a:srgbClr val="318FC5"/>
                  </a:outerShdw>
                </a:effectLst>
              </a:rPr>
              <a:t> než dosáhne rychlosti 58 km/h. Jakou vzdálenost mezitím urazil?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7100000">
            <a:off x="-634206" y="2921794"/>
            <a:ext cx="5065712" cy="16954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479800" y="960438"/>
            <a:ext cx="4657725" cy="5076825"/>
          </a:xfrm>
        </p:spPr>
        <p:txBody>
          <a:bodyPr/>
          <a:lstStyle/>
          <a:p>
            <a:pPr marL="0" indent="0" fontAlgn="auto">
              <a:buFont typeface="Wingdings" pitchFamily="2" charset="2"/>
              <a:buNone/>
              <a:defRPr/>
            </a:pPr>
            <a:r>
              <a:rPr lang="cs-CZ" dirty="0" smtClean="0"/>
              <a:t>1) Auto urazí 69,444444 m. 2) Vlak urazí 281,94444 m.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16</TotalTime>
  <Words>73</Words>
  <Application>Microsoft Office PowerPoint</Application>
  <PresentationFormat>On-screen Show (4:3)</PresentationFormat>
  <Paragraphs>20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5</vt:i4>
      </vt:variant>
    </vt:vector>
  </HeadingPairs>
  <TitlesOfParts>
    <vt:vector size="22" baseType="lpstr">
      <vt:lpstr>Rockwell</vt:lpstr>
      <vt:lpstr>Arial</vt:lpstr>
      <vt:lpstr>Wingdings</vt:lpstr>
      <vt:lpstr>Calibri</vt:lpstr>
      <vt:lpstr>Times New Roman</vt:lpstr>
      <vt:lpstr>Kilter</vt:lpstr>
      <vt:lpstr>Kilter</vt:lpstr>
      <vt:lpstr>Kilter</vt:lpstr>
      <vt:lpstr>Kilter</vt:lpstr>
      <vt:lpstr>Kilter</vt:lpstr>
      <vt:lpstr>Kilter</vt:lpstr>
      <vt:lpstr>Kilter</vt:lpstr>
      <vt:lpstr>Kilter</vt:lpstr>
      <vt:lpstr>Kilter</vt:lpstr>
      <vt:lpstr>Kilter</vt:lpstr>
      <vt:lpstr>Kilter</vt:lpstr>
      <vt:lpstr>Kilter</vt:lpstr>
      <vt:lpstr>Snímek 1</vt:lpstr>
      <vt:lpstr> ROVNOMĚRNÉ ZRYCHLENÍ</vt:lpstr>
      <vt:lpstr>ÚLOHA 1</vt:lpstr>
      <vt:lpstr>ÚLOHA 2</vt:lpstr>
      <vt:lpstr>ŘEŠENÍ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ROVNOMĚRNÉ ZRYCHLENÍ</dc:title>
  <dc:creator>m</dc:creator>
  <cp:lastModifiedBy>DUM</cp:lastModifiedBy>
  <cp:revision>3</cp:revision>
  <dcterms:created xsi:type="dcterms:W3CDTF">2013-01-08T17:38:58Z</dcterms:created>
  <dcterms:modified xsi:type="dcterms:W3CDTF">2013-01-08T18:08:09Z</dcterms:modified>
</cp:coreProperties>
</file>