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BA96EE-89F4-484D-B494-DB0D1ED05791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23F98A-1297-4CE2-8FD7-FDDC9E8AF8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28754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5F87C-DE17-4A1A-BE30-B2BF913B61B9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20B6E-BE3B-4689-8EF4-316DC20CC85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932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AA227B-CE88-4ED5-8650-2A7CCF6CCA8A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B3F376-CE7D-4336-BDF2-FF85907BFF7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3045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944FB-AA5B-450C-8C06-AC0E79D68242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68E61-3B7C-488A-B2CB-6F3CAB2386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6848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E58629-D07E-486B-A575-E57C83AAA16D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0D29E-9995-4CD3-B729-25C7AC9803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62741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00865-89B8-46F9-8094-8E509F9797C6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FCF5B-E02C-4546-A1E9-B3390F6881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49528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405C92-3CCB-4156-B84C-0910078A0655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74053-D1FB-45F2-9B5B-5B09F77D6EE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46158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94A5AA-5643-4AB3-846F-A1E7DBA1BD19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68164B-B99A-4297-ACEC-46D8D631C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039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7EE97-DF25-400B-9CD4-1FBB056F9317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899FA5-6123-4D05-876F-387267270B0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39414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FD5E6-7030-4EDB-B0B8-67E4A2177D75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0D55A8-55D2-4B87-9F9A-A34980152D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52605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336591-313D-498B-B3AB-B331704A7982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DBD3A-D53B-44B3-AED2-804979C6CD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29537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2C1FFD8-0C66-45E8-80E4-CE92F6502DF2}" type="datetimeFigureOut">
              <a:rPr lang="cs-CZ"/>
              <a:pPr>
                <a:defRPr/>
              </a:pPr>
              <a:t>29.6.2011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9DF0A9-BB1F-4879-A7E0-2785216583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jpeg"/><Relationship Id="rId4" Type="http://schemas.openxmlformats.org/officeDocument/2006/relationships/hyperlink" Target="http://upload.wikimedia.org/wikipedia/commons/9/92/Podzol.jpg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90550" y="2924944"/>
            <a:ext cx="7772400" cy="1470025"/>
          </a:xfrm>
        </p:spPr>
        <p:txBody>
          <a:bodyPr/>
          <a:lstStyle/>
          <a:p>
            <a:pPr eaLnBrk="1" hangingPunct="1"/>
            <a:r>
              <a:rPr lang="cs-CZ" sz="3200" b="1" dirty="0" smtClean="0"/>
              <a:t>VY_52_INOVACE_45_Pedosféra- kontrolní otázky</a:t>
            </a:r>
            <a:endParaRPr lang="cs-CZ" dirty="0" smtClean="0"/>
          </a:p>
        </p:txBody>
      </p:sp>
      <p:sp>
        <p:nvSpPr>
          <p:cNvPr id="2051" name="Obdélník 3"/>
          <p:cNvSpPr>
            <a:spLocks noChangeArrowheads="1"/>
          </p:cNvSpPr>
          <p:nvPr/>
        </p:nvSpPr>
        <p:spPr bwMode="auto">
          <a:xfrm>
            <a:off x="539552" y="1628800"/>
            <a:ext cx="80645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cs-CZ" sz="2400" dirty="0"/>
              <a:t>Základní škola a Mateřská škola Choustník, okres Tábor</a:t>
            </a:r>
            <a:endParaRPr lang="cs-CZ" sz="2400" dirty="0">
              <a:latin typeface="Calibri" pitchFamily="34" charset="0"/>
            </a:endParaRPr>
          </a:p>
        </p:txBody>
      </p:sp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250" y="5373216"/>
            <a:ext cx="571500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562074"/>
          </a:xfrm>
        </p:spPr>
        <p:txBody>
          <a:bodyPr rtlCol="0">
            <a:normAutofit fontScale="90000"/>
          </a:bodyPr>
          <a:lstStyle/>
          <a:p>
            <a:pPr marL="742950" indent="-742950" algn="l" eaLnBrk="1" fontAlgn="auto" hangingPunct="1">
              <a:spcAft>
                <a:spcPts val="0"/>
              </a:spcAft>
              <a:defRPr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sz="3600" b="1" u="sng" dirty="0" smtClean="0"/>
              <a:t>odpověz na otázky: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1.Co je půda,vyjmenuj složky půdy.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2. Jaké klima je pro tvorbu půd ideální?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3. Co se děje s půdou při velkém množství srážek?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4. co se stane s půdou při velkém odparu?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5. které prvky jsou nejdůležitějšími živinami pro rostliny?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6.  jak říkáme organizmům vracejících živiny půdě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7. jak dlouho se v ČR tvoří 1cm půdy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>8. vysvětli podstatu kompostování</a:t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  <a:t/>
            </a:r>
            <a:br>
              <a:rPr lang="cs-CZ" sz="2700" dirty="0" smtClean="0">
                <a:solidFill>
                  <a:schemeClr val="accent5">
                    <a:lumMod val="75000"/>
                  </a:schemeClr>
                </a:solidFill>
              </a:rPr>
            </a:br>
            <a:r>
              <a:rPr lang="cs-CZ" sz="2200" dirty="0" smtClean="0"/>
              <a:t/>
            </a:r>
            <a:br>
              <a:rPr lang="cs-CZ" sz="2200" dirty="0" smtClean="0"/>
            </a:br>
            <a:endParaRPr lang="cs-CZ" sz="2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b="1" u="sng" smtClean="0"/>
              <a:t>Přiřaď k obrázku profilu název půdy</a:t>
            </a:r>
          </a:p>
        </p:txBody>
      </p:sp>
      <p:sp>
        <p:nvSpPr>
          <p:cNvPr id="4099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Hnědozem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Černozem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podzol</a:t>
            </a:r>
          </a:p>
        </p:txBody>
      </p:sp>
      <p:pic>
        <p:nvPicPr>
          <p:cNvPr id="4100" name="Zástupný symbol pro obsah 11" descr="220px-Molliso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1125538"/>
            <a:ext cx="2459037" cy="4252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Obrázek 6" descr="220px-Soil_profil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4221163"/>
            <a:ext cx="2232025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ovéPole 6"/>
          <p:cNvSpPr txBox="1">
            <a:spLocks noChangeArrowheads="1"/>
          </p:cNvSpPr>
          <p:nvPr/>
        </p:nvSpPr>
        <p:spPr bwMode="auto">
          <a:xfrm>
            <a:off x="3132138" y="3141663"/>
            <a:ext cx="792162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Obr.1</a:t>
            </a:r>
          </a:p>
        </p:txBody>
      </p:sp>
      <p:sp>
        <p:nvSpPr>
          <p:cNvPr id="4103" name="TextovéPole 7"/>
          <p:cNvSpPr txBox="1">
            <a:spLocks noChangeArrowheads="1"/>
          </p:cNvSpPr>
          <p:nvPr/>
        </p:nvSpPr>
        <p:spPr bwMode="auto">
          <a:xfrm>
            <a:off x="7524750" y="5732463"/>
            <a:ext cx="1296988" cy="27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Obr.2</a:t>
            </a:r>
          </a:p>
        </p:txBody>
      </p:sp>
      <p:sp>
        <p:nvSpPr>
          <p:cNvPr id="4104" name="TextovéPole 8"/>
          <p:cNvSpPr txBox="1">
            <a:spLocks noChangeArrowheads="1"/>
          </p:cNvSpPr>
          <p:nvPr/>
        </p:nvSpPr>
        <p:spPr bwMode="auto">
          <a:xfrm>
            <a:off x="5364163" y="6359525"/>
            <a:ext cx="7207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Obr.3</a:t>
            </a:r>
          </a:p>
        </p:txBody>
      </p:sp>
      <p:pic>
        <p:nvPicPr>
          <p:cNvPr id="4105" name="Picture 8" descr="Soubor:Podzol.jp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1125538"/>
            <a:ext cx="2058988" cy="291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z="3200" b="1" u="sng" smtClean="0"/>
              <a:t>Seřaď správně text:</a:t>
            </a:r>
          </a:p>
        </p:txBody>
      </p:sp>
      <p:sp>
        <p:nvSpPr>
          <p:cNvPr id="512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Těžké, nepropustné půdy studené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Lehké propustné,vysýchavé půdy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cs-CZ" smtClean="0"/>
              <a:t>Lepivé, středné humózní půdy</a:t>
            </a:r>
          </a:p>
        </p:txBody>
      </p:sp>
      <p:sp>
        <p:nvSpPr>
          <p:cNvPr id="512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514350" indent="-514350" eaLnBrk="1" hangingPunct="1">
              <a:buFont typeface="Calibri" pitchFamily="34" charset="0"/>
              <a:buAutoNum type="alphaUcPeriod"/>
            </a:pPr>
            <a:r>
              <a:rPr lang="cs-CZ" smtClean="0"/>
              <a:t>Písčité</a:t>
            </a:r>
          </a:p>
          <a:p>
            <a:pPr marL="514350" indent="-514350" eaLnBrk="1" hangingPunct="1">
              <a:buFont typeface="Calibri" pitchFamily="34" charset="0"/>
              <a:buAutoNum type="alphaU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lphaU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lphaUcPeriod"/>
            </a:pPr>
            <a:r>
              <a:rPr lang="cs-CZ" smtClean="0"/>
              <a:t>Hlinité</a:t>
            </a:r>
          </a:p>
          <a:p>
            <a:pPr marL="514350" indent="-514350" eaLnBrk="1" hangingPunct="1">
              <a:buFont typeface="Calibri" pitchFamily="34" charset="0"/>
              <a:buAutoNum type="alphaU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lphaUcPeriod"/>
            </a:pPr>
            <a:endParaRPr lang="cs-CZ" smtClean="0"/>
          </a:p>
          <a:p>
            <a:pPr marL="514350" indent="-514350" eaLnBrk="1" hangingPunct="1">
              <a:buFont typeface="Calibri" pitchFamily="34" charset="0"/>
              <a:buAutoNum type="alphaUcPeriod"/>
            </a:pPr>
            <a:r>
              <a:rPr lang="cs-CZ" smtClean="0"/>
              <a:t>jílovité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ovéPole 1"/>
          <p:cNvSpPr txBox="1">
            <a:spLocks noChangeArrowheads="1"/>
          </p:cNvSpPr>
          <p:nvPr/>
        </p:nvSpPr>
        <p:spPr bwMode="auto">
          <a:xfrm>
            <a:off x="1116013" y="765175"/>
            <a:ext cx="7343775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cs-CZ" sz="1200"/>
              <a:t>Zdroje obrázků:</a:t>
            </a:r>
          </a:p>
          <a:p>
            <a:pPr eaLnBrk="1" hangingPunct="1"/>
            <a:r>
              <a:rPr lang="cs-CZ" sz="1200"/>
              <a:t>obr,.1- http://cs.wikipedia.org/wiki/Soubor:Podzol.jpg</a:t>
            </a:r>
          </a:p>
          <a:p>
            <a:pPr eaLnBrk="1" hangingPunct="1"/>
            <a:r>
              <a:rPr lang="cs-CZ" sz="1200"/>
              <a:t>Obr.2-http://cs.wikipedia.org/wiki/Soubor:Mollisol.jpg</a:t>
            </a:r>
          </a:p>
          <a:p>
            <a:pPr eaLnBrk="1" hangingPunct="1"/>
            <a:r>
              <a:rPr lang="cs-CZ" sz="1200"/>
              <a:t>Obr.3- http://upload.wikimedia.org/wikipedia/commons/8/8c/Pedology_template.png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60</Words>
  <Application>Microsoft Office PowerPoint</Application>
  <PresentationFormat>Předvádění na obrazovce (4:3)</PresentationFormat>
  <Paragraphs>31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VY_52_INOVACE_45_Pedosféra- kontrolní otázky</vt:lpstr>
      <vt:lpstr>          odpověz na otázky: 1.Co je půda,vyjmenuj složky půdy.  2. Jaké klima je pro tvorbu půd ideální?  3. Co se děje s půdou při velkém množství srážek?  4. co se stane s půdou při velkém odparu?  5. které prvky jsou nejdůležitějšími živinami pro rostliny?  6.  jak říkáme organizmům vracejících živiny půdě  7. jak dlouho se v ČR tvoří 1cm půdy  8. vysvětli podstatu kompostování   </vt:lpstr>
      <vt:lpstr>Přiřaď k obrázku profilu název půdy</vt:lpstr>
      <vt:lpstr>Seřaď správně text: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EU-05.02.25</dc:title>
  <dc:creator>Hercík</dc:creator>
  <cp:lastModifiedBy>Hercíková</cp:lastModifiedBy>
  <cp:revision>9</cp:revision>
  <dcterms:created xsi:type="dcterms:W3CDTF">2011-01-27T19:18:00Z</dcterms:created>
  <dcterms:modified xsi:type="dcterms:W3CDTF">2011-06-29T19:16:15Z</dcterms:modified>
</cp:coreProperties>
</file>