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344B-9ED6-4D20-8FB2-ABBAB17DEC29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57756-A90D-4E5F-9805-7108CBB2F9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nabaenaflosaquae_EPA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://cs.wikipedia.org/wiki/Soubor:EscherichiaColi_NIAID.jpg" TargetMode="Externa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956" y="2636912"/>
            <a:ext cx="7772400" cy="2018655"/>
          </a:xfrm>
        </p:spPr>
        <p:txBody>
          <a:bodyPr/>
          <a:lstStyle/>
          <a:p>
            <a:r>
              <a:rPr lang="cs-CZ" sz="3200" b="1" dirty="0" smtClean="0"/>
              <a:t>VY_52_INOVACE_46_Prekambrium- učební text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157192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497213" y="1772816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Základní škola a Mateřská škola </a:t>
            </a:r>
            <a:r>
              <a:rPr lang="cs-CZ" sz="2400" dirty="0" err="1" smtClean="0"/>
              <a:t>Choustník</a:t>
            </a:r>
            <a:r>
              <a:rPr lang="cs-CZ" sz="2400" dirty="0" smtClean="0"/>
              <a:t>, okres Tábor</a:t>
            </a:r>
            <a:endParaRPr lang="cs-CZ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Časová přímka s érami vývoje planety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496944" cy="478539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Prahory</a:t>
            </a:r>
            <a:r>
              <a:rPr lang="cs-CZ" sz="2800" dirty="0" smtClean="0"/>
              <a:t>- 2,1miliard let- vznik kůry- vody- bílkovin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Starohory</a:t>
            </a:r>
            <a:r>
              <a:rPr lang="cs-CZ" sz="2800" dirty="0" smtClean="0"/>
              <a:t>- 1,9 miliard let- jaderné buňky- organizmy jedno i </a:t>
            </a:r>
            <a:r>
              <a:rPr lang="cs-CZ" sz="2800" dirty="0" err="1" smtClean="0"/>
              <a:t>vícebuněčné</a:t>
            </a:r>
            <a:r>
              <a:rPr lang="cs-CZ" sz="2800" dirty="0" smtClean="0"/>
              <a:t>-  kyslíková revoluce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Prahory</a:t>
            </a:r>
            <a:r>
              <a:rPr lang="cs-CZ" sz="2800" dirty="0" smtClean="0"/>
              <a:t>- 345milionů let- vývoj výtrusných rostlin,ryb, obojživelníků, bezobratlých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Druhohory</a:t>
            </a:r>
            <a:r>
              <a:rPr lang="cs-CZ" sz="2800" dirty="0" smtClean="0"/>
              <a:t>- 160milionů- semenné rostliny, plazi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Třetihory</a:t>
            </a:r>
            <a:r>
              <a:rPr lang="cs-CZ" sz="2800" dirty="0" smtClean="0"/>
              <a:t>- 63miliony- krytosemenné rostliny, ptáci, savci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Čtvrtohory</a:t>
            </a:r>
            <a:r>
              <a:rPr lang="cs-CZ" sz="2800" dirty="0" smtClean="0"/>
              <a:t>- 2 miliony- vývoj savců,lidí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u="sng" dirty="0" smtClean="0"/>
              <a:t>Prahory a starohory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485740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b="1" u="sng" dirty="0" smtClean="0"/>
              <a:t>Prahory</a:t>
            </a:r>
            <a:r>
              <a:rPr lang="cs-CZ" sz="3000" dirty="0" smtClean="0"/>
              <a:t>- vznik planety- zemské kůry- vulkanická činnost plyny- </a:t>
            </a:r>
            <a:r>
              <a:rPr lang="cs-CZ" sz="3000" b="1" dirty="0" smtClean="0"/>
              <a:t>atmosféra </a:t>
            </a:r>
            <a:r>
              <a:rPr lang="cs-CZ" sz="3000" dirty="0" smtClean="0"/>
              <a:t>(vodík a helium, CO2,NH4,  SO2 reakce plynů=  vodní páry)- déšť</a:t>
            </a:r>
            <a:r>
              <a:rPr lang="cs-CZ" sz="3000" b="1" dirty="0" smtClean="0"/>
              <a:t> hydrosféra a organické struktury</a:t>
            </a:r>
            <a:endParaRPr lang="cs-CZ" sz="3000" dirty="0" smtClean="0"/>
          </a:p>
          <a:p>
            <a:pPr>
              <a:buNone/>
            </a:pPr>
            <a:r>
              <a:rPr lang="cs-CZ" sz="3000" b="1" dirty="0" smtClean="0"/>
              <a:t>bílkovinné struktury </a:t>
            </a:r>
            <a:r>
              <a:rPr lang="cs-CZ" sz="3000" dirty="0" smtClean="0"/>
              <a:t>- energii získávaly kvašením anaerobně</a:t>
            </a:r>
          </a:p>
          <a:p>
            <a:pPr>
              <a:buNone/>
            </a:pPr>
            <a:r>
              <a:rPr lang="cs-CZ" sz="3000" dirty="0" smtClean="0"/>
              <a:t>Vznik</a:t>
            </a:r>
            <a:r>
              <a:rPr lang="cs-CZ" sz="3000" b="1" dirty="0" smtClean="0"/>
              <a:t> sinic </a:t>
            </a:r>
            <a:r>
              <a:rPr lang="cs-CZ" sz="3000" dirty="0" smtClean="0"/>
              <a:t>(autotrofní)</a:t>
            </a:r>
            <a:r>
              <a:rPr lang="cs-CZ" sz="3000" b="1" dirty="0" smtClean="0"/>
              <a:t> = </a:t>
            </a:r>
            <a:r>
              <a:rPr lang="cs-CZ" sz="3000" dirty="0" smtClean="0"/>
              <a:t>fotosyntéza = kyslík</a:t>
            </a:r>
          </a:p>
          <a:p>
            <a:pPr>
              <a:buNone/>
            </a:pPr>
            <a:r>
              <a:rPr lang="cs-CZ" sz="3000" b="1" dirty="0"/>
              <a:t>	</a:t>
            </a:r>
            <a:r>
              <a:rPr lang="cs-CZ" sz="3000" b="1" dirty="0" smtClean="0"/>
              <a:t> a bakterií -</a:t>
            </a:r>
            <a:r>
              <a:rPr lang="cs-CZ" sz="3000" dirty="0" smtClean="0"/>
              <a:t> heterotrofní - buněčné dýchání</a:t>
            </a:r>
          </a:p>
          <a:p>
            <a:pPr>
              <a:buNone/>
            </a:pPr>
            <a:r>
              <a:rPr lang="cs-CZ" sz="3000" b="1" u="sng" dirty="0" smtClean="0"/>
              <a:t>Starohory</a:t>
            </a:r>
            <a:r>
              <a:rPr lang="cs-CZ" sz="3000" b="1" dirty="0" smtClean="0"/>
              <a:t>- kyslíková revoluce- </a:t>
            </a:r>
            <a:r>
              <a:rPr lang="cs-CZ" sz="3000" dirty="0" smtClean="0"/>
              <a:t>vývoj- buněčných, žahavců, kroužkovců </a:t>
            </a:r>
            <a:endParaRPr lang="cs-CZ" sz="3000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>
            <a:off x="251520" y="404813"/>
            <a:ext cx="2756793" cy="469106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4000" b="1" dirty="0" smtClean="0"/>
              <a:t>Sinice:</a:t>
            </a:r>
          </a:p>
          <a:p>
            <a:endParaRPr lang="cs-CZ" sz="4000" b="1" dirty="0" smtClean="0"/>
          </a:p>
          <a:p>
            <a:endParaRPr lang="cs-CZ" b="1" dirty="0"/>
          </a:p>
          <a:p>
            <a:pPr>
              <a:buNone/>
            </a:pPr>
            <a:r>
              <a:rPr lang="cs-CZ" sz="4000" b="1" dirty="0" smtClean="0"/>
              <a:t>Bakterie:</a:t>
            </a:r>
          </a:p>
          <a:p>
            <a:endParaRPr lang="cs-CZ" sz="4000" b="1" dirty="0"/>
          </a:p>
          <a:p>
            <a:endParaRPr lang="cs-CZ" sz="4000" b="1" dirty="0" smtClean="0"/>
          </a:p>
          <a:p>
            <a:pPr>
              <a:buNone/>
            </a:pPr>
            <a:r>
              <a:rPr lang="cs-CZ" sz="4000" b="1" dirty="0" smtClean="0"/>
              <a:t>Řasy:</a:t>
            </a:r>
            <a:endParaRPr lang="cs-CZ" sz="4000" b="1" dirty="0"/>
          </a:p>
        </p:txBody>
      </p:sp>
      <p:pic>
        <p:nvPicPr>
          <p:cNvPr id="6" name="Obrázek 5" descr="Chlorococcales_compositeřas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3370326"/>
            <a:ext cx="3221011" cy="3154738"/>
          </a:xfrm>
          <a:prstGeom prst="rect">
            <a:avLst/>
          </a:prstGeom>
        </p:spPr>
      </p:pic>
      <p:pic>
        <p:nvPicPr>
          <p:cNvPr id="2050" name="Picture 2" descr="Anabaena flosaquae">
            <a:hlinkClick r:id="rId3" tooltip="Anabaena flosaqua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38207" y="908720"/>
            <a:ext cx="3080555" cy="230425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411760" y="404664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Obr.1</a:t>
            </a:r>
            <a:endParaRPr lang="cs-CZ" sz="1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68144" y="476672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Obr.2</a:t>
            </a:r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5661248"/>
            <a:ext cx="1592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Obr.3</a:t>
            </a:r>
            <a:endParaRPr lang="cs-CZ" sz="1200" dirty="0"/>
          </a:p>
        </p:txBody>
      </p:sp>
      <p:pic>
        <p:nvPicPr>
          <p:cNvPr id="2052" name="Picture 4" descr="Bakterie Escherichia coli(rastrovací elektronový mikroskop)">
            <a:hlinkClick r:id="rId5" tooltip="Bakterie Escherichia coli(rastrovací elektronový mikroskop)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7777" y="753672"/>
            <a:ext cx="3080175" cy="25873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kenování0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4548"/>
            <a:ext cx="60442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81328"/>
            <a:ext cx="792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Obr.4</a:t>
            </a:r>
            <a:endParaRPr lang="cs-CZ" sz="1200" dirty="0"/>
          </a:p>
        </p:txBody>
      </p:sp>
      <p:sp>
        <p:nvSpPr>
          <p:cNvPr id="4" name="Obdélník 3"/>
          <p:cNvSpPr/>
          <p:nvPr/>
        </p:nvSpPr>
        <p:spPr>
          <a:xfrm>
            <a:off x="791580" y="1772816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0" y="1484784"/>
            <a:ext cx="269979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První řasy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4"/>
            <a:ext cx="10153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Zdroje obrázků:</a:t>
            </a:r>
          </a:p>
          <a:p>
            <a:r>
              <a:rPr lang="cs-CZ" sz="1200" dirty="0" smtClean="0"/>
              <a:t>Obr.1-http://cs.wikipedia.org/wiki/Soubor:EscherichiaColi_NIAID.jpg</a:t>
            </a:r>
          </a:p>
          <a:p>
            <a:r>
              <a:rPr lang="cs-CZ" sz="1200" dirty="0" smtClean="0"/>
              <a:t>Obr.2-http://cs.wikipedia.org/wiki/Soubor:Anabaenaflosaquae_EPA.jpg</a:t>
            </a:r>
          </a:p>
          <a:p>
            <a:r>
              <a:rPr lang="cs-CZ" sz="1200" dirty="0" smtClean="0"/>
              <a:t>Obr.3-http://cs.wikipedia.org/wiki/Soubor:Chlorococcales_composite.jpg</a:t>
            </a:r>
          </a:p>
          <a:p>
            <a:r>
              <a:rPr lang="cs-CZ" sz="1200" dirty="0" smtClean="0"/>
              <a:t>Obr.4-Zdeněk </a:t>
            </a:r>
            <a:r>
              <a:rPr lang="cs-CZ" sz="1200" dirty="0" err="1" smtClean="0"/>
              <a:t>V</a:t>
            </a:r>
            <a:r>
              <a:rPr lang="cs-CZ" sz="1200" dirty="0" smtClean="0"/>
              <a:t>.</a:t>
            </a:r>
            <a:r>
              <a:rPr lang="cs-CZ" sz="1200" dirty="0" err="1" smtClean="0"/>
              <a:t>Špinar</a:t>
            </a:r>
            <a:r>
              <a:rPr lang="cs-CZ" sz="1200" dirty="0" smtClean="0"/>
              <a:t> a Zdeněk Burian: Kniha o pravěku</a:t>
            </a:r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146</Words>
  <Application>Microsoft Office PowerPoint</Application>
  <PresentationFormat>Předvádění na obrazovce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VY_52_INOVACE_46_Prekambrium- učební text</vt:lpstr>
      <vt:lpstr>Časová přímka s érami vývoje planety</vt:lpstr>
      <vt:lpstr>Prahory a starohory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EU-05.02.27</dc:title>
  <dc:creator>Hercík</dc:creator>
  <cp:lastModifiedBy>Hercíková</cp:lastModifiedBy>
  <cp:revision>16</cp:revision>
  <dcterms:created xsi:type="dcterms:W3CDTF">2011-01-31T18:34:29Z</dcterms:created>
  <dcterms:modified xsi:type="dcterms:W3CDTF">2011-06-29T19:29:31Z</dcterms:modified>
</cp:coreProperties>
</file>