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3" r:id="rId3"/>
    <p:sldId id="261" r:id="rId4"/>
    <p:sldId id="260" r:id="rId5"/>
    <p:sldId id="264" r:id="rId6"/>
    <p:sldId id="257" r:id="rId7"/>
    <p:sldId id="256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64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VY_22_INOVACE_13_Where is my house?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Where is my house?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DFDCE6-B10F-495E-AF8F-CB541BF8DBEC}" type="presOf" srcId="{C73C7642-F245-4585-8F88-243F9FAEF6CA}" destId="{AA41A67C-3D3F-4AE9-9E0F-5D7F7BB2E741}" srcOrd="1" destOrd="0" presId="urn:microsoft.com/office/officeart/2005/8/layout/target3"/>
    <dgm:cxn modelId="{338A9C98-074E-42B5-BA8F-C15F33F76161}" type="presOf" srcId="{39F8B381-5807-488E-AC22-73DD4140ED4A}" destId="{71045F8C-00FA-488E-A7BD-E2E6753D979D}" srcOrd="0" destOrd="0" presId="urn:microsoft.com/office/officeart/2005/8/layout/target3"/>
    <dgm:cxn modelId="{DBA94F58-AF97-4AB1-ABA4-945EECE483D2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0FB50F5-E71E-4B9A-B315-A08E295F8BA1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D47E0B5-82FD-49C8-9613-0E3009236CF8}" type="presOf" srcId="{445C7998-7549-48B0-BD68-D4F0167F02E5}" destId="{4D19AB04-24FA-40C2-B203-52AE3D15E171}" srcOrd="1" destOrd="0" presId="urn:microsoft.com/office/officeart/2005/8/layout/target3"/>
    <dgm:cxn modelId="{B0C1C669-6C4C-4468-BC3B-D6B87FDADBF3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8460B55-199E-474E-8BF8-BA4A6B4545F8}" type="presOf" srcId="{EBC41103-E2E5-4D48-9B4B-425520D3D098}" destId="{F969C235-9271-4D34-B740-D627A121CAD0}" srcOrd="1" destOrd="0" presId="urn:microsoft.com/office/officeart/2005/8/layout/target3"/>
    <dgm:cxn modelId="{5E9FFB4B-505B-468D-B16D-1C975131B5DB}" type="presOf" srcId="{DAEA276B-ECF9-46F6-A7D3-4693B2D32BC4}" destId="{F69A1436-182C-465B-AD7F-FE48E0C090C1}" srcOrd="1" destOrd="0" presId="urn:microsoft.com/office/officeart/2005/8/layout/target3"/>
    <dgm:cxn modelId="{E2DE967D-BD61-47A8-996D-D29FF7FEE216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A2545A3-49A8-4398-B6BD-621386DF998F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3984481-7160-417D-BAFA-63D59714E15B}" type="presOf" srcId="{445C7998-7549-48B0-BD68-D4F0167F02E5}" destId="{BC35EE03-4121-4EF9-923D-7CB6D30D358D}" srcOrd="0" destOrd="0" presId="urn:microsoft.com/office/officeart/2005/8/layout/target3"/>
    <dgm:cxn modelId="{E1EF7055-9082-4D67-B5F2-0E3201B01C1B}" type="presOf" srcId="{019433A1-1324-4DE1-9E6F-32B851095F74}" destId="{E7297F21-D4FD-4A41-AE58-814D01A6B5E7}" srcOrd="1" destOrd="0" presId="urn:microsoft.com/office/officeart/2005/8/layout/target3"/>
    <dgm:cxn modelId="{C62B47F2-548A-403C-A368-935413A9B427}" type="presOf" srcId="{DAEA276B-ECF9-46F6-A7D3-4693B2D32BC4}" destId="{CDED6FE3-AD8F-4ACC-B6B8-710EDDD97598}" srcOrd="0" destOrd="0" presId="urn:microsoft.com/office/officeart/2005/8/layout/target3"/>
    <dgm:cxn modelId="{91594320-9F38-4B8D-A9F2-45521D0CD4B9}" type="presParOf" srcId="{71045F8C-00FA-488E-A7BD-E2E6753D979D}" destId="{3577EC6B-C980-4F34-8C69-4365E7B8FC8C}" srcOrd="0" destOrd="0" presId="urn:microsoft.com/office/officeart/2005/8/layout/target3"/>
    <dgm:cxn modelId="{EE8AA206-E6A0-43C0-AB70-510DB90CC391}" type="presParOf" srcId="{71045F8C-00FA-488E-A7BD-E2E6753D979D}" destId="{6940EB87-DC1D-4BC3-9408-9AC2E1FFC039}" srcOrd="1" destOrd="0" presId="urn:microsoft.com/office/officeart/2005/8/layout/target3"/>
    <dgm:cxn modelId="{7BB8D4A2-6F2C-4C5B-ACA4-F6C4D9DBA9F5}" type="presParOf" srcId="{71045F8C-00FA-488E-A7BD-E2E6753D979D}" destId="{BC35EE03-4121-4EF9-923D-7CB6D30D358D}" srcOrd="2" destOrd="0" presId="urn:microsoft.com/office/officeart/2005/8/layout/target3"/>
    <dgm:cxn modelId="{092A8646-49E2-4442-AB59-353BBB0E3DE2}" type="presParOf" srcId="{71045F8C-00FA-488E-A7BD-E2E6753D979D}" destId="{C95EEA27-3CBF-4645-A92D-9D8AF5C1CBFC}" srcOrd="3" destOrd="0" presId="urn:microsoft.com/office/officeart/2005/8/layout/target3"/>
    <dgm:cxn modelId="{06988871-77FB-446C-8F91-0C1A62554456}" type="presParOf" srcId="{71045F8C-00FA-488E-A7BD-E2E6753D979D}" destId="{851BB866-B6AE-4566-893F-4C635BA974FC}" srcOrd="4" destOrd="0" presId="urn:microsoft.com/office/officeart/2005/8/layout/target3"/>
    <dgm:cxn modelId="{AC8FEA5A-F7CC-467E-AB19-196DBB472206}" type="presParOf" srcId="{71045F8C-00FA-488E-A7BD-E2E6753D979D}" destId="{643EA938-EDE0-4533-ACCC-D2BD6F3A527C}" srcOrd="5" destOrd="0" presId="urn:microsoft.com/office/officeart/2005/8/layout/target3"/>
    <dgm:cxn modelId="{656EEC37-B894-4C41-A19C-0995E51DA125}" type="presParOf" srcId="{71045F8C-00FA-488E-A7BD-E2E6753D979D}" destId="{92F31B18-D66D-4CC7-89B9-378928DE877D}" srcOrd="6" destOrd="0" presId="urn:microsoft.com/office/officeart/2005/8/layout/target3"/>
    <dgm:cxn modelId="{7AD5ACCA-2692-461F-89D4-5EF7315A31FA}" type="presParOf" srcId="{71045F8C-00FA-488E-A7BD-E2E6753D979D}" destId="{902074E1-B931-4618-97F1-FADBE82E9C3C}" srcOrd="7" destOrd="0" presId="urn:microsoft.com/office/officeart/2005/8/layout/target3"/>
    <dgm:cxn modelId="{2BEC7A37-2DCD-4815-91E0-99A93370C841}" type="presParOf" srcId="{71045F8C-00FA-488E-A7BD-E2E6753D979D}" destId="{A3817367-F2BC-482F-8832-FA00B51DCCF3}" srcOrd="8" destOrd="0" presId="urn:microsoft.com/office/officeart/2005/8/layout/target3"/>
    <dgm:cxn modelId="{0C129D7A-1907-448F-B3E6-A04510FE494F}" type="presParOf" srcId="{71045F8C-00FA-488E-A7BD-E2E6753D979D}" destId="{626ABFF6-56C8-4386-B662-68EC364EED9D}" srcOrd="9" destOrd="0" presId="urn:microsoft.com/office/officeart/2005/8/layout/target3"/>
    <dgm:cxn modelId="{D074FBB6-50E8-471A-807F-A6C00F41268C}" type="presParOf" srcId="{71045F8C-00FA-488E-A7BD-E2E6753D979D}" destId="{6DB11F1C-D028-4800-9625-6611CA9DE6D4}" srcOrd="10" destOrd="0" presId="urn:microsoft.com/office/officeart/2005/8/layout/target3"/>
    <dgm:cxn modelId="{739CB4EC-1709-48B6-9976-1C7B8125D515}" type="presParOf" srcId="{71045F8C-00FA-488E-A7BD-E2E6753D979D}" destId="{CDED6FE3-AD8F-4ACC-B6B8-710EDDD97598}" srcOrd="11" destOrd="0" presId="urn:microsoft.com/office/officeart/2005/8/layout/target3"/>
    <dgm:cxn modelId="{F22607DD-94C6-4413-A674-3D93E5FC5181}" type="presParOf" srcId="{71045F8C-00FA-488E-A7BD-E2E6753D979D}" destId="{397AC6D7-84A6-4150-958F-83C92D9ACF38}" srcOrd="12" destOrd="0" presId="urn:microsoft.com/office/officeart/2005/8/layout/target3"/>
    <dgm:cxn modelId="{7F11162B-5D4F-49FD-93A9-B52990565EF1}" type="presParOf" srcId="{71045F8C-00FA-488E-A7BD-E2E6753D979D}" destId="{D7419528-33A6-416D-9E64-B3F7915C5149}" srcOrd="13" destOrd="0" presId="urn:microsoft.com/office/officeart/2005/8/layout/target3"/>
    <dgm:cxn modelId="{6FC29584-8755-4FA4-8F20-64356A940288}" type="presParOf" srcId="{71045F8C-00FA-488E-A7BD-E2E6753D979D}" destId="{97289DF2-90F4-4EC2-A9FC-633B00BAB610}" srcOrd="14" destOrd="0" presId="urn:microsoft.com/office/officeart/2005/8/layout/target3"/>
    <dgm:cxn modelId="{6D599B94-FB98-4FAD-A0A4-3EBAE0AF7F99}" type="presParOf" srcId="{71045F8C-00FA-488E-A7BD-E2E6753D979D}" destId="{234EBA9D-95B4-4C20-A84E-6F65F1085DC6}" srcOrd="15" destOrd="0" presId="urn:microsoft.com/office/officeart/2005/8/layout/target3"/>
    <dgm:cxn modelId="{702B4647-E1BC-4DFA-8674-27FC2F6C4F2D}" type="presParOf" srcId="{71045F8C-00FA-488E-A7BD-E2E6753D979D}" destId="{12255512-213F-41DF-90A6-8B4CD74A2B52}" srcOrd="16" destOrd="0" presId="urn:microsoft.com/office/officeart/2005/8/layout/target3"/>
    <dgm:cxn modelId="{5AD48292-B813-4768-880D-9C1E05DB4822}" type="presParOf" srcId="{71045F8C-00FA-488E-A7BD-E2E6753D979D}" destId="{50C2F88D-8688-44C2-A854-691F34009D3B}" srcOrd="17" destOrd="0" presId="urn:microsoft.com/office/officeart/2005/8/layout/target3"/>
    <dgm:cxn modelId="{E2E0B07E-21CE-4F12-AC80-1B3E92B1D2B8}" type="presParOf" srcId="{71045F8C-00FA-488E-A7BD-E2E6753D979D}" destId="{4D19AB04-24FA-40C2-B203-52AE3D15E171}" srcOrd="18" destOrd="0" presId="urn:microsoft.com/office/officeart/2005/8/layout/target3"/>
    <dgm:cxn modelId="{0C7DD348-1824-4685-9DA2-ABA7F24E7E66}" type="presParOf" srcId="{71045F8C-00FA-488E-A7BD-E2E6753D979D}" destId="{832BF48F-0145-4429-9E02-8FCA946CCE9E}" srcOrd="19" destOrd="0" presId="urn:microsoft.com/office/officeart/2005/8/layout/target3"/>
    <dgm:cxn modelId="{1D403FDA-A955-479C-B87D-61B6B942E4DC}" type="presParOf" srcId="{71045F8C-00FA-488E-A7BD-E2E6753D979D}" destId="{E7297F21-D4FD-4A41-AE58-814D01A6B5E7}" srcOrd="20" destOrd="0" presId="urn:microsoft.com/office/officeart/2005/8/layout/target3"/>
    <dgm:cxn modelId="{2DE11667-A740-4C2B-AAF6-E34B0FE3E480}" type="presParOf" srcId="{71045F8C-00FA-488E-A7BD-E2E6753D979D}" destId="{F69A1436-182C-465B-AD7F-FE48E0C090C1}" srcOrd="21" destOrd="0" presId="urn:microsoft.com/office/officeart/2005/8/layout/target3"/>
    <dgm:cxn modelId="{B85D6A59-AEAC-4B9D-8DC0-F40F9006D565}" type="presParOf" srcId="{71045F8C-00FA-488E-A7BD-E2E6753D979D}" destId="{AA41A67C-3D3F-4AE9-9E0F-5D7F7BB2E741}" srcOrd="22" destOrd="0" presId="urn:microsoft.com/office/officeart/2005/8/layout/target3"/>
    <dgm:cxn modelId="{3BF3B1F0-641F-41E0-B79F-4D4BCED7DC7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VY_22_INOVACE_13_Where is my house?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Where is my house?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E56E6-F8BF-41B2-B112-9848A64DE1A3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EC0A92-459C-4894-931F-E73464C351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E56E6-F8BF-41B2-B112-9848A64DE1A3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EEC0A92-459C-4894-931F-E73464C351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E56E6-F8BF-41B2-B112-9848A64DE1A3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C0A92-459C-4894-931F-E73464C351D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E56E6-F8BF-41B2-B112-9848A64DE1A3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C0A92-459C-4894-931F-E73464C351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E56E6-F8BF-41B2-B112-9848A64DE1A3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EEC0A92-459C-4894-931F-E73464C351D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E56E6-F8BF-41B2-B112-9848A64DE1A3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C0A92-459C-4894-931F-E73464C351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E56E6-F8BF-41B2-B112-9848A64DE1A3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C0A92-459C-4894-931F-E73464C351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E56E6-F8BF-41B2-B112-9848A64DE1A3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C0A92-459C-4894-931F-E73464C351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E56E6-F8BF-41B2-B112-9848A64DE1A3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C0A92-459C-4894-931F-E73464C351D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E56E6-F8BF-41B2-B112-9848A64DE1A3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C0A92-459C-4894-931F-E73464C351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E56E6-F8BF-41B2-B112-9848A64DE1A3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C0A92-459C-4894-931F-E73464C351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4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917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3834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230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236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23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092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137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224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389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5405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04E56E6-F8BF-41B2-B112-9848A64DE1A3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EEC0A92-459C-4894-931F-E73464C351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851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156797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676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smtClean="0"/>
              <a:t>Materiál je určen pro 4.ročník/učebnice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mtClean="0"/>
              <a:t>   Chit Chat 2,Unit 4,My town/</a:t>
            </a:r>
          </a:p>
          <a:p>
            <a:pPr>
              <a:lnSpc>
                <a:spcPct val="150000"/>
              </a:lnSpc>
            </a:pPr>
            <a:r>
              <a:rPr lang="cs-CZ" smtClean="0"/>
              <a:t>Pracujeme společně s interaktivní tabulí</a:t>
            </a:r>
          </a:p>
          <a:p>
            <a:pPr>
              <a:lnSpc>
                <a:spcPct val="150000"/>
              </a:lnSpc>
            </a:pPr>
            <a:r>
              <a:rPr lang="cs-CZ" smtClean="0"/>
              <a:t>Procvičujeme pokyny k popisu směru cesty</a:t>
            </a:r>
          </a:p>
          <a:p>
            <a:pPr>
              <a:lnSpc>
                <a:spcPct val="150000"/>
              </a:lnSpc>
            </a:pPr>
            <a:r>
              <a:rPr lang="cs-CZ" smtClean="0"/>
              <a:t>Inovace:práce s interaktivní tabulí usnadňuje žákům aktivní osvojení učiva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933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Where is my house?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/pojmy </a:t>
            </a:r>
            <a:r>
              <a:rPr lang="cs-CZ" b="1" smtClean="0"/>
              <a:t>go straight,turn left,turn right</a:t>
            </a:r>
            <a:r>
              <a:rPr lang="cs-CZ" smtClean="0"/>
              <a:t>/</a:t>
            </a:r>
          </a:p>
          <a:p>
            <a:endParaRPr lang="cs-CZ"/>
          </a:p>
          <a:p>
            <a:r>
              <a:rPr lang="cs-CZ" smtClean="0"/>
              <a:t>Plánek.</a:t>
            </a:r>
          </a:p>
          <a:p>
            <a:endParaRPr lang="cs-CZ"/>
          </a:p>
          <a:p>
            <a:r>
              <a:rPr lang="cs-CZ" smtClean="0"/>
              <a:t>Hra na autíčka.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954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95536" y="3933056"/>
            <a:ext cx="8458200" cy="1222375"/>
          </a:xfrm>
        </p:spPr>
        <p:txBody>
          <a:bodyPr>
            <a:normAutofit/>
          </a:bodyPr>
          <a:lstStyle/>
          <a:p>
            <a:r>
              <a:rPr lang="cs-CZ" sz="5400" smtClean="0"/>
              <a:t>    Where is my house?</a:t>
            </a:r>
            <a:endParaRPr lang="cs-CZ" sz="540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11560" y="1484784"/>
            <a:ext cx="8371656" cy="2235696"/>
          </a:xfrm>
        </p:spPr>
        <p:txBody>
          <a:bodyPr>
            <a:normAutofit fontScale="70000" lnSpcReduction="20000"/>
          </a:bodyPr>
          <a:lstStyle/>
          <a:p>
            <a:r>
              <a:rPr lang="cs-CZ" sz="7600" smtClean="0">
                <a:solidFill>
                  <a:srgbClr val="0070C0"/>
                </a:solidFill>
              </a:rPr>
              <a:t>  Anglický jazyk</a:t>
            </a:r>
          </a:p>
          <a:p>
            <a:r>
              <a:rPr lang="cs-CZ" sz="7600" smtClean="0">
                <a:solidFill>
                  <a:srgbClr val="0070C0"/>
                </a:solidFill>
              </a:rPr>
              <a:t>  pro 4.ročník</a:t>
            </a:r>
          </a:p>
          <a:p>
            <a:endParaRPr lang="cs-CZ"/>
          </a:p>
          <a:p>
            <a:r>
              <a:rPr lang="cs-CZ" smtClean="0"/>
              <a:t>       Mgr.Olga Kolářová</a:t>
            </a:r>
            <a:endParaRPr lang="cs-CZ"/>
          </a:p>
        </p:txBody>
      </p:sp>
      <p:pic>
        <p:nvPicPr>
          <p:cNvPr id="1026" name="Picture 2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1124744"/>
            <a:ext cx="2445849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51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nahoru 1"/>
          <p:cNvSpPr/>
          <p:nvPr/>
        </p:nvSpPr>
        <p:spPr>
          <a:xfrm rot="10800000">
            <a:off x="3787966" y="3022643"/>
            <a:ext cx="477858" cy="192431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36355" y="606892"/>
            <a:ext cx="52402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smtClean="0">
                <a:solidFill>
                  <a:srgbClr val="002060"/>
                </a:solidFill>
              </a:rPr>
              <a:t>Where is my house?</a:t>
            </a:r>
            <a:endParaRPr lang="cs-CZ" sz="480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4771881" y="3922087"/>
            <a:ext cx="28530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smtClean="0">
                <a:solidFill>
                  <a:srgbClr val="00B050"/>
                </a:solidFill>
              </a:rPr>
              <a:t>Go straight!</a:t>
            </a:r>
            <a:endParaRPr lang="cs-CZ" sz="400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63683" y="5725865"/>
            <a:ext cx="23778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mtClean="0">
                <a:solidFill>
                  <a:srgbClr val="00B050"/>
                </a:solidFill>
              </a:rPr>
              <a:t>Turn right!</a:t>
            </a:r>
            <a:endParaRPr lang="cs-CZ" sz="4000">
              <a:solidFill>
                <a:srgbClr val="00B050"/>
              </a:solidFill>
            </a:endParaRPr>
          </a:p>
        </p:txBody>
      </p:sp>
      <p:pic>
        <p:nvPicPr>
          <p:cNvPr id="2050" name="Picture 2" descr="C:\Users\Kolářová\AppData\Local\Microsoft\Windows\Temporary Internet Files\Content.IE5\K0O7W0UI\MC90044173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1275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Šipka ohnutá nahoru 9"/>
          <p:cNvSpPr/>
          <p:nvPr/>
        </p:nvSpPr>
        <p:spPr>
          <a:xfrm rot="10800000">
            <a:off x="3872360" y="1768281"/>
            <a:ext cx="2451735" cy="73152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Users\Kolářová\AppData\Local\Microsoft\Windows\Temporary Internet Files\Content.IE5\S7687CZ2\MP9004465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524" y="1515350"/>
            <a:ext cx="1520431" cy="196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Šipka ohnutá nahoru 14"/>
          <p:cNvSpPr/>
          <p:nvPr/>
        </p:nvSpPr>
        <p:spPr>
          <a:xfrm rot="5400000" flipV="1">
            <a:off x="3229110" y="5447099"/>
            <a:ext cx="850392" cy="962157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745307" y="2134041"/>
            <a:ext cx="22146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>
                <a:solidFill>
                  <a:srgbClr val="00B050"/>
                </a:solidFill>
              </a:rPr>
              <a:t>Turn  </a:t>
            </a:r>
            <a:r>
              <a:rPr lang="cs-CZ" sz="4000" smtClean="0">
                <a:solidFill>
                  <a:srgbClr val="00B050"/>
                </a:solidFill>
              </a:rPr>
              <a:t>left!</a:t>
            </a:r>
            <a:endParaRPr lang="cs-CZ" sz="4000">
              <a:solidFill>
                <a:srgbClr val="00B05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36355" y="1754208"/>
            <a:ext cx="2023120" cy="21419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/>
              <a:t>Mysli  na to,aby ses správně</a:t>
            </a:r>
          </a:p>
          <a:p>
            <a:pPr algn="ctr"/>
            <a:r>
              <a:rPr lang="cs-CZ" sz="2400"/>
              <a:t>n</a:t>
            </a:r>
            <a:r>
              <a:rPr lang="cs-CZ" sz="2400" smtClean="0"/>
              <a:t>atočil!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1887265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5984275"/>
              </p:ext>
            </p:extLst>
          </p:nvPr>
        </p:nvGraphicFramePr>
        <p:xfrm>
          <a:off x="1524000" y="1397000"/>
          <a:ext cx="5418664" cy="2966720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8" name="Picture 4" descr="C:\Users\Kolářová\AppData\Local\Microsoft\Windows\Temporary Internet Files\Content.IE5\K0O7W0UI\MP9004393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342" y="201586"/>
            <a:ext cx="1911097" cy="149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lářová\AppData\Local\Microsoft\Windows\Temporary Internet Files\Content.IE5\DE4CGPLA\MP9003994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9417" y="0"/>
            <a:ext cx="1552065" cy="2326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lářová\AppData\Local\Microsoft\Windows\Temporary Internet Files\Content.IE5\K0O7W0UI\MC9001576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-33902"/>
            <a:ext cx="1813255" cy="142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olářová\AppData\Local\Microsoft\Windows\Temporary Internet Files\Content.IE5\DE4CGPLA\MP9004051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2" y="3059460"/>
            <a:ext cx="1258948" cy="1881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3326597" y="4187116"/>
            <a:ext cx="474579" cy="50270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751786" y="1238439"/>
            <a:ext cx="237290" cy="30824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768203" y="1695882"/>
            <a:ext cx="243387" cy="29788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6674142" y="3753713"/>
            <a:ext cx="457200" cy="476248"/>
          </a:xfrm>
          <a:prstGeom prst="star5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1276585" y="2984376"/>
            <a:ext cx="530352" cy="4572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1330922" y="2211990"/>
            <a:ext cx="457200" cy="457200"/>
          </a:xfrm>
          <a:prstGeom prst="star5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622435" y="4701599"/>
            <a:ext cx="521136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2060"/>
                </a:solidFill>
              </a:rPr>
              <a:t>Where is the square?The school?</a:t>
            </a:r>
          </a:p>
          <a:p>
            <a:r>
              <a:rPr lang="cs-CZ" sz="2800" smtClean="0">
                <a:solidFill>
                  <a:srgbClr val="002060"/>
                </a:solidFill>
              </a:rPr>
              <a:t>The train station?The park?</a:t>
            </a:r>
          </a:p>
          <a:p>
            <a:r>
              <a:rPr lang="cs-CZ" sz="2800" smtClean="0">
                <a:solidFill>
                  <a:srgbClr val="002060"/>
                </a:solidFill>
              </a:rPr>
              <a:t>Where´s my house?</a:t>
            </a:r>
            <a:endParaRPr lang="cs-CZ" sz="280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142" y="6381328"/>
            <a:ext cx="76868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Postupuj po </a:t>
            </a:r>
            <a:r>
              <a:rPr lang="cs-CZ" sz="2800" smtClean="0"/>
              <a:t>čarách</a:t>
            </a:r>
            <a:r>
              <a:rPr lang="cs-CZ" sz="2800" smtClean="0"/>
              <a:t> </a:t>
            </a:r>
            <a:r>
              <a:rPr lang="cs-CZ" sz="2800" smtClean="0"/>
              <a:t>k cíli podle pokynů spolužáka.</a:t>
            </a:r>
            <a:endParaRPr lang="cs-CZ" sz="2800"/>
          </a:p>
        </p:txBody>
      </p:sp>
      <p:sp>
        <p:nvSpPr>
          <p:cNvPr id="13" name="Šipka nahoru 12"/>
          <p:cNvSpPr/>
          <p:nvPr/>
        </p:nvSpPr>
        <p:spPr>
          <a:xfrm>
            <a:off x="6770091" y="5281950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eva 13"/>
          <p:cNvSpPr/>
          <p:nvPr/>
        </p:nvSpPr>
        <p:spPr>
          <a:xfrm>
            <a:off x="5307090" y="584427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7659316" y="584938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837608" y="4387100"/>
            <a:ext cx="751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START</a:t>
            </a:r>
            <a:endParaRPr lang="cs-CZ"/>
          </a:p>
        </p:txBody>
      </p:sp>
      <p:pic>
        <p:nvPicPr>
          <p:cNvPr id="1036" name="Picture 12" descr="C:\Users\Kolářová\AppData\Local\Microsoft\Windows\Temporary Internet Files\Content.IE5\AM1I8PN9\MP90039969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1342" y="2042282"/>
            <a:ext cx="2034356" cy="2034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180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Hra na autíčka: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Jeden žák drží dálkový ovladač/remote control/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Druhý žák je autíčkem a jede po třídě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podle pokynů žáka s ovladačem: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např.:Go straight! Stop!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Turn right at Jana!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Go straigth past the board.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Turn left and now go to your garage.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Nyní si hru vyzkouší jiná dvojice.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85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/>
              <a:t>   </a:t>
            </a: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785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143</TotalTime>
  <Words>227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Motiv systému Office</vt:lpstr>
      <vt:lpstr>Prezentace aplikace PowerPoint</vt:lpstr>
      <vt:lpstr>Anotace</vt:lpstr>
      <vt:lpstr>Obsah</vt:lpstr>
      <vt:lpstr>    Where is my house?</vt:lpstr>
      <vt:lpstr>Prezentace aplikace PowerPoint</vt:lpstr>
      <vt:lpstr>Prezentace aplikace PowerPoint</vt:lpstr>
      <vt:lpstr>Hra na autíčka: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17</cp:revision>
  <dcterms:created xsi:type="dcterms:W3CDTF">2011-11-30T15:58:09Z</dcterms:created>
  <dcterms:modified xsi:type="dcterms:W3CDTF">2011-11-30T20:35:38Z</dcterms:modified>
</cp:coreProperties>
</file>