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2" r:id="rId4"/>
    <p:sldId id="260" r:id="rId5"/>
    <p:sldId id="263" r:id="rId6"/>
    <p:sldId id="264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83B3609-640E-4F67-9B72-D3B7925D31FE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CB74B41-72F6-4289-A14D-269C8BDC99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877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7916D4-DA2E-4B56-B196-AC729AB8690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41A01-4DC8-4431-99B7-AE31AD029663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337E0-EF24-4616-B3C9-F7DD7FF480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2786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A65FC-7860-4870-B318-7AB70B7A51FA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4726B-8ADA-484C-9C2C-AD9C443109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86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CB9B8-5109-4BD3-80F1-E7FB7D03E6F0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576A2-91AC-441F-93CF-BF96D93F8F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2973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1406A-DAF3-4BFA-BE37-3619EBC855B7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D77CB-1738-4243-9794-6DBEF7F40A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4567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E626A-17D2-40A0-A745-0C4ABC3CE47F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6D8F3-F838-483F-83E3-5E724DE322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8655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EEB21-DB87-49F1-87BC-7C0D8237C4FD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2FAF9-B6B2-4C4A-A58E-68A5D0E327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9403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7F70A-481D-4105-8161-CDC18CC53A7A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8614B-618F-47C9-83E9-767C1FC73A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3585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8A22E-C703-494A-BC4B-50408B21AC80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86EA6-CB75-44D4-AEF4-7F788A639C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893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C7EC5-A7FC-4AA9-BFD3-E35B822FF39C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8333E-0D94-4CE7-B503-F9A974D496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7619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B4F62-DAD4-40B6-B27A-A8FAAED8C7B9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028BB-5FA4-4832-B21C-0F0EADD736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9646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0F5E5-3C2B-4444-837C-D94109C1BE05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1C551-2B31-476A-AC3B-39E3BB87E4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7075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E31AE7-82FC-42C7-9E44-477408295327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F73277-E2DE-459A-AAA7-BE5D829338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Soubor:Archaeopteryx-img_0291b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9801" y="2780928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dirty="0" smtClean="0"/>
              <a:t>VY_52_INOVACE_48_Druhohory-učební </a:t>
            </a:r>
            <a:r>
              <a:rPr lang="cs-CZ" sz="3200" b="1" dirty="0" smtClean="0"/>
              <a:t>text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5301208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Obdélník 3"/>
          <p:cNvSpPr>
            <a:spLocks noChangeArrowheads="1"/>
          </p:cNvSpPr>
          <p:nvPr/>
        </p:nvSpPr>
        <p:spPr bwMode="auto">
          <a:xfrm>
            <a:off x="295222" y="1731876"/>
            <a:ext cx="835292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Základní škola a Mateřská škola Choustník, okres Tábor</a:t>
            </a:r>
            <a:endParaRPr lang="cs-CZ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200" b="1" u="sng" dirty="0" smtClean="0"/>
              <a:t>DRUHOHORY - mezozoikum</a:t>
            </a:r>
            <a:r>
              <a:rPr lang="cs-CZ" sz="3200" b="1" u="sng" dirty="0" smtClean="0"/>
              <a:t/>
            </a:r>
            <a:br>
              <a:rPr lang="cs-CZ" sz="3200" b="1" u="sng" dirty="0" smtClean="0"/>
            </a:br>
            <a:r>
              <a:rPr lang="cs-CZ" sz="3200" b="1" u="sng" dirty="0" smtClean="0"/>
              <a:t>160 milionů let vývoje ještěrů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0825" y="1600200"/>
            <a:ext cx="4244975" cy="452596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Vývoj nahosemenných rostlin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Vývoj plazů, veleještěrů,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Hmyzu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Ptáků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b="1" dirty="0" smtClean="0"/>
              <a:t>Epochy  - trias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		   - jura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		   - křída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Alpínské vrásnění </a:t>
            </a:r>
            <a:r>
              <a:rPr lang="cs-CZ" dirty="0" smtClean="0"/>
              <a:t>katastrofa (</a:t>
            </a:r>
            <a:r>
              <a:rPr lang="cs-CZ" dirty="0" smtClean="0"/>
              <a:t>meteorit)  ukončila vývoj veleještěrů  </a:t>
            </a:r>
          </a:p>
        </p:txBody>
      </p:sp>
      <p:sp>
        <p:nvSpPr>
          <p:cNvPr id="3076" name="TextovéPole 4"/>
          <p:cNvSpPr txBox="1">
            <a:spLocks noChangeArrowheads="1"/>
          </p:cNvSpPr>
          <p:nvPr/>
        </p:nvSpPr>
        <p:spPr bwMode="auto">
          <a:xfrm>
            <a:off x="3563938" y="5876925"/>
            <a:ext cx="41036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</a:t>
            </a:r>
          </a:p>
        </p:txBody>
      </p:sp>
      <p:pic>
        <p:nvPicPr>
          <p:cNvPr id="3077" name="Obrázek 6" descr="skenování0027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484313"/>
            <a:ext cx="4500562" cy="514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784398" y="6361029"/>
            <a:ext cx="36724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Tarbosaurus</a:t>
            </a:r>
            <a:r>
              <a:rPr lang="cs-CZ" b="1" dirty="0" smtClean="0"/>
              <a:t> </a:t>
            </a:r>
            <a:r>
              <a:rPr lang="cs-CZ" b="1" dirty="0" err="1" smtClean="0"/>
              <a:t>bataar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2"/>
          <p:cNvSpPr txBox="1">
            <a:spLocks noChangeArrowheads="1"/>
          </p:cNvSpPr>
          <p:nvPr/>
        </p:nvSpPr>
        <p:spPr bwMode="auto">
          <a:xfrm>
            <a:off x="1763713" y="188913"/>
            <a:ext cx="30241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Obr.2</a:t>
            </a:r>
          </a:p>
        </p:txBody>
      </p:sp>
      <p:pic>
        <p:nvPicPr>
          <p:cNvPr id="4099" name="Obrázek 3" descr="skenování002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775" y="0"/>
            <a:ext cx="584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6021288"/>
            <a:ext cx="288032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Mořská laguna - </a:t>
            </a:r>
            <a:r>
              <a:rPr lang="cs-CZ" dirty="0" err="1" smtClean="0"/>
              <a:t>compsognathus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5"/>
          <p:cNvSpPr txBox="1">
            <a:spLocks noChangeArrowheads="1"/>
          </p:cNvSpPr>
          <p:nvPr/>
        </p:nvSpPr>
        <p:spPr bwMode="auto">
          <a:xfrm>
            <a:off x="755650" y="6165850"/>
            <a:ext cx="2952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Obr.3</a:t>
            </a:r>
          </a:p>
        </p:txBody>
      </p:sp>
      <p:pic>
        <p:nvPicPr>
          <p:cNvPr id="5123" name="Obrázek 6" descr="skenování002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1550" y="0"/>
            <a:ext cx="466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836712"/>
            <a:ext cx="25922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brontosaurus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395288" y="0"/>
            <a:ext cx="3455987" cy="981075"/>
          </a:xfrm>
        </p:spPr>
        <p:txBody>
          <a:bodyPr/>
          <a:lstStyle/>
          <a:p>
            <a:pPr eaLnBrk="1" hangingPunct="1"/>
            <a:r>
              <a:rPr lang="cs-CZ" sz="3200" b="1" smtClean="0"/>
              <a:t>Ptáci: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sz="half" idx="1"/>
          </p:nvPr>
        </p:nvSpPr>
        <p:spPr>
          <a:xfrm>
            <a:off x="250825" y="836613"/>
            <a:ext cx="3960813" cy="13684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Létající ptakoještěr</a:t>
            </a:r>
          </a:p>
        </p:txBody>
      </p:sp>
      <p:sp>
        <p:nvSpPr>
          <p:cNvPr id="6148" name="Obdélník 4"/>
          <p:cNvSpPr>
            <a:spLocks noChangeArrowheads="1"/>
          </p:cNvSpPr>
          <p:nvPr/>
        </p:nvSpPr>
        <p:spPr bwMode="auto">
          <a:xfrm>
            <a:off x="179388" y="1557338"/>
            <a:ext cx="4089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Opeřený archaeopteryx</a:t>
            </a:r>
          </a:p>
        </p:txBody>
      </p:sp>
      <p:sp>
        <p:nvSpPr>
          <p:cNvPr id="6149" name="TextovéPole 8"/>
          <p:cNvSpPr txBox="1">
            <a:spLocks noChangeArrowheads="1"/>
          </p:cNvSpPr>
          <p:nvPr/>
        </p:nvSpPr>
        <p:spPr bwMode="auto">
          <a:xfrm>
            <a:off x="6443663" y="0"/>
            <a:ext cx="19446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Obr.6</a:t>
            </a:r>
          </a:p>
        </p:txBody>
      </p:sp>
      <p:sp>
        <p:nvSpPr>
          <p:cNvPr id="6150" name="TextovéPole 9"/>
          <p:cNvSpPr txBox="1">
            <a:spLocks noChangeArrowheads="1"/>
          </p:cNvSpPr>
          <p:nvPr/>
        </p:nvSpPr>
        <p:spPr bwMode="auto">
          <a:xfrm>
            <a:off x="4787900" y="6237288"/>
            <a:ext cx="814546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Obr.7</a:t>
            </a:r>
          </a:p>
        </p:txBody>
      </p:sp>
      <p:pic>
        <p:nvPicPr>
          <p:cNvPr id="6151" name="Obrázek 13" descr="skenování0020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04" t="-10" b="-10"/>
          <a:stretch/>
        </p:blipFill>
        <p:spPr bwMode="auto">
          <a:xfrm>
            <a:off x="4268788" y="620688"/>
            <a:ext cx="4782765" cy="490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Obrázek 14" descr="skenování0022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717"/>
          <a:stretch/>
        </p:blipFill>
        <p:spPr bwMode="auto">
          <a:xfrm>
            <a:off x="323850" y="2067299"/>
            <a:ext cx="3944938" cy="4565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rchaeopteryx lithographica, model">
            <a:hlinkClick r:id="rId2" tooltip="Archaeopteryx lithographica, model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76250"/>
            <a:ext cx="5976938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ovéPole 2"/>
          <p:cNvSpPr txBox="1">
            <a:spLocks noChangeArrowheads="1"/>
          </p:cNvSpPr>
          <p:nvPr/>
        </p:nvSpPr>
        <p:spPr bwMode="auto">
          <a:xfrm>
            <a:off x="539750" y="6021388"/>
            <a:ext cx="165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Obr.8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95536" y="1484784"/>
            <a:ext cx="179997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archaeopteryx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ovéPole 1"/>
          <p:cNvSpPr txBox="1">
            <a:spLocks noChangeArrowheads="1"/>
          </p:cNvSpPr>
          <p:nvPr/>
        </p:nvSpPr>
        <p:spPr bwMode="auto">
          <a:xfrm>
            <a:off x="323850" y="549275"/>
            <a:ext cx="867568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 b="1" u="sng"/>
              <a:t>Zdroje obrázků:</a:t>
            </a:r>
          </a:p>
          <a:p>
            <a:pPr eaLnBrk="1" hangingPunct="1"/>
            <a:r>
              <a:rPr lang="cs-CZ" sz="1200"/>
              <a:t>Obr.1-Zdeněk Špinar a Zdeněk Burian: Kniha o pravěku</a:t>
            </a:r>
          </a:p>
          <a:p>
            <a:pPr eaLnBrk="1" hangingPunct="1"/>
            <a:r>
              <a:rPr lang="cs-CZ" sz="1200"/>
              <a:t>Obr.2-Zdeněk Špinar a Zdeněk Burian: Kniha o pravěku</a:t>
            </a:r>
          </a:p>
          <a:p>
            <a:pPr eaLnBrk="1" hangingPunct="1"/>
            <a:r>
              <a:rPr lang="cs-CZ" sz="1200"/>
              <a:t>Obr.3-Zdeněk Špinar a Zdeněk Burian: Kniha o pravěku</a:t>
            </a:r>
          </a:p>
          <a:p>
            <a:pPr eaLnBrk="1" hangingPunct="1"/>
            <a:r>
              <a:rPr lang="cs-CZ" sz="1200"/>
              <a:t>Obr.4-Zdeněk Špinar a Zdeněk Burian: Kniha o pravěku</a:t>
            </a:r>
          </a:p>
          <a:p>
            <a:pPr eaLnBrk="1" hangingPunct="1"/>
            <a:r>
              <a:rPr lang="cs-CZ" sz="1200"/>
              <a:t>Obr.5-Zdeněk Špinar a Zdeněk Burian: Kniha o pravěku</a:t>
            </a:r>
          </a:p>
          <a:p>
            <a:pPr eaLnBrk="1" hangingPunct="1"/>
            <a:r>
              <a:rPr lang="cs-CZ" sz="1200"/>
              <a:t>Obr.6-Zdeněk Špinar a Zdeněk Burian: Kniha o pravěku</a:t>
            </a:r>
          </a:p>
          <a:p>
            <a:pPr eaLnBrk="1" hangingPunct="1"/>
            <a:r>
              <a:rPr lang="cs-CZ" sz="1200"/>
              <a:t>Obr.7-Zdeněk Špinar a Zdeněk Burian: Kniha o pravěku</a:t>
            </a:r>
          </a:p>
          <a:p>
            <a:pPr eaLnBrk="1" hangingPunct="1"/>
            <a:r>
              <a:rPr lang="cs-CZ" sz="1200"/>
              <a:t>Obr.8-http://cs.wikipedia.org/wiki/Soubor:Archaeopteryx-img_0291b.jpg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117</Words>
  <Application>Microsoft Office PowerPoint</Application>
  <PresentationFormat>Předvádění na obrazovce (4:3)</PresentationFormat>
  <Paragraphs>34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VY_52_INOVACE_48_Druhohory-učební text</vt:lpstr>
      <vt:lpstr>DRUHOHORY - mezozoikum 160 milionů let vývoje ještěrů</vt:lpstr>
      <vt:lpstr>Snímek 3</vt:lpstr>
      <vt:lpstr>Snímek 4</vt:lpstr>
      <vt:lpstr>Ptáci: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Hercík</dc:creator>
  <cp:lastModifiedBy>expert</cp:lastModifiedBy>
  <cp:revision>15</cp:revision>
  <dcterms:created xsi:type="dcterms:W3CDTF">2011-02-10T18:54:46Z</dcterms:created>
  <dcterms:modified xsi:type="dcterms:W3CDTF">2012-03-11T08:57:12Z</dcterms:modified>
</cp:coreProperties>
</file>