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2649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386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654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508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308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516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38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2324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35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1223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788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15D03-B7BE-4863-9AE1-9D82D448092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360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3"/>
            <a:ext cx="7644853" cy="187220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38347" y="2636912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pPr lvl="0"/>
            <a:r>
              <a:rPr lang="cs-CZ" b="1" u="sng" dirty="0"/>
              <a:t>Název materiálu: </a:t>
            </a:r>
            <a:r>
              <a:rPr lang="cs-CZ" dirty="0" smtClean="0"/>
              <a:t>Osvícenství</a:t>
            </a:r>
            <a:endParaRPr lang="cs-CZ" dirty="0"/>
          </a:p>
          <a:p>
            <a:pPr lvl="0"/>
            <a:r>
              <a:rPr lang="cs-CZ" b="1" u="sng" dirty="0"/>
              <a:t>Ročník: </a:t>
            </a:r>
            <a:r>
              <a:rPr lang="cs-CZ" dirty="0"/>
              <a:t>5.</a:t>
            </a:r>
          </a:p>
          <a:p>
            <a:pPr lvl="0"/>
            <a:r>
              <a:rPr lang="cs-CZ" b="1" u="sng" dirty="0"/>
              <a:t>Vzdělávací oblast: </a:t>
            </a:r>
            <a:r>
              <a:rPr lang="cs-CZ" dirty="0"/>
              <a:t> </a:t>
            </a:r>
            <a:r>
              <a:rPr lang="cs-CZ" dirty="0" smtClean="0"/>
              <a:t>Člověk a jeho svět</a:t>
            </a:r>
            <a:endParaRPr lang="cs-CZ" dirty="0"/>
          </a:p>
          <a:p>
            <a:pPr lvl="0"/>
            <a:r>
              <a:rPr lang="cs-CZ" b="1" u="sng" dirty="0"/>
              <a:t>Vzdělávací obor/předmět: </a:t>
            </a:r>
            <a:r>
              <a:rPr lang="cs-CZ" dirty="0"/>
              <a:t> </a:t>
            </a:r>
            <a:r>
              <a:rPr lang="cs-CZ" dirty="0" smtClean="0"/>
              <a:t>Vlastivěda</a:t>
            </a:r>
            <a:endParaRPr lang="cs-CZ" dirty="0"/>
          </a:p>
          <a:p>
            <a:pPr lvl="0"/>
            <a:r>
              <a:rPr lang="cs-CZ" b="1" u="sng" dirty="0"/>
              <a:t>Klíčová slova : </a:t>
            </a:r>
            <a:r>
              <a:rPr lang="cs-CZ" b="1" u="sng" dirty="0"/>
              <a:t> </a:t>
            </a:r>
            <a:r>
              <a:rPr lang="cs-CZ" dirty="0" smtClean="0"/>
              <a:t>osvícenství, robota, reforma, Marie Terezie</a:t>
            </a:r>
            <a:endParaRPr lang="cs-CZ" b="1" u="sng" dirty="0" smtClean="0"/>
          </a:p>
          <a:p>
            <a:pPr lvl="0"/>
            <a:r>
              <a:rPr lang="cs-CZ" b="1" u="sng" dirty="0" smtClean="0"/>
              <a:t>Druh </a:t>
            </a:r>
            <a:r>
              <a:rPr lang="cs-CZ" b="1" u="sng" dirty="0"/>
              <a:t>výukového zdroje (</a:t>
            </a:r>
            <a:r>
              <a:rPr lang="cs-CZ" b="1" u="sng" dirty="0" err="1"/>
              <a:t>prac</a:t>
            </a:r>
            <a:r>
              <a:rPr lang="cs-CZ" b="1" u="sng" dirty="0"/>
              <a:t>. list, </a:t>
            </a:r>
            <a:r>
              <a:rPr lang="cs-CZ" b="1" u="sng" dirty="0" err="1"/>
              <a:t>prezentace,test,souvislý</a:t>
            </a:r>
            <a:r>
              <a:rPr lang="cs-CZ" b="1" u="sng" dirty="0"/>
              <a:t> text, interaktivní tabule: </a:t>
            </a:r>
            <a:r>
              <a:rPr lang="cs-CZ" dirty="0"/>
              <a:t> </a:t>
            </a:r>
            <a:r>
              <a:rPr lang="cs-CZ" dirty="0" smtClean="0"/>
              <a:t>prezentace</a:t>
            </a:r>
            <a:endParaRPr lang="cs-CZ" dirty="0"/>
          </a:p>
          <a:p>
            <a:pPr lvl="0"/>
            <a:r>
              <a:rPr lang="cs-CZ" b="1" u="sng" dirty="0"/>
              <a:t>Typ interakce ( aktivita, výklad, kombinované : </a:t>
            </a:r>
            <a:r>
              <a:rPr lang="cs-CZ" dirty="0" smtClean="0"/>
              <a:t>kombinované </a:t>
            </a:r>
          </a:p>
          <a:p>
            <a:pPr lvl="0"/>
            <a:r>
              <a:rPr lang="cs-CZ" b="1" u="sng" dirty="0" smtClean="0"/>
              <a:t>Anotace:</a:t>
            </a:r>
            <a:r>
              <a:rPr lang="cs-CZ" dirty="0" smtClean="0"/>
              <a:t> Materiál je určen k opakování a shrnutí učiva</a:t>
            </a:r>
            <a:endParaRPr lang="cs-CZ" b="1" u="sng" dirty="0"/>
          </a:p>
          <a:p>
            <a:pPr lvl="0"/>
            <a:r>
              <a:rPr lang="cs-CZ" b="1" u="sng" dirty="0"/>
              <a:t>Jméno autora: </a:t>
            </a:r>
            <a:r>
              <a:rPr lang="cs-CZ" dirty="0"/>
              <a:t>Mgr. </a:t>
            </a:r>
            <a:r>
              <a:rPr lang="cs-CZ" dirty="0" smtClean="0"/>
              <a:t>Lenka Pokorná</a:t>
            </a:r>
            <a:endParaRPr lang="cs-CZ" dirty="0"/>
          </a:p>
          <a:p>
            <a:pPr lvl="0"/>
            <a:r>
              <a:rPr lang="cs-CZ" b="1" u="sng" dirty="0"/>
              <a:t>Škola :</a:t>
            </a:r>
            <a:r>
              <a:rPr lang="cs-CZ" dirty="0"/>
              <a:t> Základní škola a mateřská škola letce Františka    </a:t>
            </a:r>
          </a:p>
          <a:p>
            <a:r>
              <a:rPr lang="cs-CZ" b="1" dirty="0"/>
              <a:t>               </a:t>
            </a:r>
            <a:r>
              <a:rPr lang="cs-CZ" dirty="0"/>
              <a:t>Nováka Sokoleč</a:t>
            </a:r>
          </a:p>
        </p:txBody>
      </p:sp>
    </p:spTree>
    <p:extLst>
      <p:ext uri="{BB962C8B-B14F-4D97-AF65-F5344CB8AC3E}">
        <p14:creationId xmlns:p14="http://schemas.microsoft.com/office/powerpoint/2010/main" val="209066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Osvícenství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Vzniklo na počátku 18. století</a:t>
            </a:r>
          </a:p>
          <a:p>
            <a:r>
              <a:rPr lang="cs-CZ" sz="3400" dirty="0" smtClean="0"/>
              <a:t>Začalo ve Francii a Anglii</a:t>
            </a:r>
          </a:p>
          <a:p>
            <a:r>
              <a:rPr lang="cs-CZ" sz="3400" dirty="0" smtClean="0"/>
              <a:t>Šířilo nové názory o životě a přírodě</a:t>
            </a:r>
          </a:p>
          <a:p>
            <a:r>
              <a:rPr lang="cs-CZ" sz="3400" dirty="0" smtClean="0"/>
              <a:t>Objevují se myšlenky o rovnosti všech lidí</a:t>
            </a:r>
          </a:p>
          <a:p>
            <a:r>
              <a:rPr lang="cs-CZ" sz="3400" dirty="0" smtClean="0"/>
              <a:t>Omezuje se moc církve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176465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Přínos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Začala budovat stálé vojsko</a:t>
            </a:r>
          </a:p>
          <a:p>
            <a:r>
              <a:rPr lang="cs-CZ" sz="3400" dirty="0" smtClean="0"/>
              <a:t>Daně museli odvádět všichni lidé</a:t>
            </a:r>
          </a:p>
          <a:p>
            <a:r>
              <a:rPr lang="cs-CZ" sz="3400" dirty="0" smtClean="0"/>
              <a:t>Snížila robotu na 3 dny v týdnu</a:t>
            </a:r>
          </a:p>
          <a:p>
            <a:r>
              <a:rPr lang="cs-CZ" sz="3400" dirty="0" smtClean="0"/>
              <a:t>Zakázala mučení obviněných</a:t>
            </a:r>
          </a:p>
          <a:p>
            <a:r>
              <a:rPr lang="cs-CZ" sz="3400" dirty="0" smtClean="0"/>
              <a:t>Zavedla povinnou školní docházku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54949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se vzdělával ve školách?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Chlapci</a:t>
            </a:r>
          </a:p>
          <a:p>
            <a:r>
              <a:rPr lang="cs-CZ" sz="4000" dirty="0" smtClean="0"/>
              <a:t>Dívky</a:t>
            </a:r>
          </a:p>
          <a:p>
            <a:r>
              <a:rPr lang="cs-CZ" sz="4000" dirty="0" smtClean="0"/>
              <a:t>Chlapci a dívky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388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Od kolika let se děti vzdělávaly?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Od 5 do 10 let</a:t>
            </a:r>
          </a:p>
          <a:p>
            <a:r>
              <a:rPr lang="cs-CZ" sz="4000" dirty="0" smtClean="0"/>
              <a:t>Od 6 do 12 let</a:t>
            </a:r>
          </a:p>
          <a:p>
            <a:r>
              <a:rPr lang="cs-CZ" sz="4000" dirty="0" smtClean="0"/>
              <a:t>Od 6 do 14 let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6154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41128 0.22593 L 0.41128 0.15371 " pathEditMode="relative" rAng="0" ptsTypes="AA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děti ve škole učily?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Číst, psát, cvičit</a:t>
            </a:r>
          </a:p>
          <a:p>
            <a:r>
              <a:rPr lang="cs-CZ" sz="4000" dirty="0" smtClean="0"/>
              <a:t>Číst, počítat, zpívat</a:t>
            </a:r>
          </a:p>
          <a:p>
            <a:r>
              <a:rPr lang="cs-CZ" sz="4000" smtClean="0"/>
              <a:t>Číst</a:t>
            </a:r>
            <a:r>
              <a:rPr lang="cs-CZ" sz="4000" dirty="0" smtClean="0"/>
              <a:t>, psát, počítat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5561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antern">
    <a:dk1>
      <a:sysClr val="windowText" lastClr="000000"/>
    </a:dk1>
    <a:lt1>
      <a:sysClr val="window" lastClr="FFFFFF"/>
    </a:lt1>
    <a:dk2>
      <a:srgbClr val="430000"/>
    </a:dk2>
    <a:lt2>
      <a:srgbClr val="FFE8E8"/>
    </a:lt2>
    <a:accent1>
      <a:srgbClr val="E91201"/>
    </a:accent1>
    <a:accent2>
      <a:srgbClr val="FF6262"/>
    </a:accent2>
    <a:accent3>
      <a:srgbClr val="FF8000"/>
    </a:accent3>
    <a:accent4>
      <a:srgbClr val="EEA451"/>
    </a:accent4>
    <a:accent5>
      <a:srgbClr val="EA44C9"/>
    </a:accent5>
    <a:accent6>
      <a:srgbClr val="D21578"/>
    </a:accent6>
    <a:hlink>
      <a:srgbClr val="00B5CE"/>
    </a:hlink>
    <a:folHlink>
      <a:srgbClr val="E17100"/>
    </a:folHlink>
  </a:clrScheme>
</a:themeOverride>
</file>

<file path=ppt/theme/themeOverride2.xml><?xml version="1.0" encoding="utf-8"?>
<a:themeOverride xmlns:a="http://schemas.openxmlformats.org/drawingml/2006/main">
  <a:clrScheme name="Slunovrat">
    <a:dk1>
      <a:sysClr val="windowText" lastClr="000000"/>
    </a:dk1>
    <a:lt1>
      <a:sysClr val="window" lastClr="FFFFFF"/>
    </a:lt1>
    <a:dk2>
      <a:srgbClr val="4F271C"/>
    </a:dk2>
    <a:lt2>
      <a:srgbClr val="E7DEC9"/>
    </a:lt2>
    <a:accent1>
      <a:srgbClr val="3891A7"/>
    </a:accent1>
    <a:accent2>
      <a:srgbClr val="FEB80A"/>
    </a:accent2>
    <a:accent3>
      <a:srgbClr val="C32D2E"/>
    </a:accent3>
    <a:accent4>
      <a:srgbClr val="84AA33"/>
    </a:accent4>
    <a:accent5>
      <a:srgbClr val="964305"/>
    </a:accent5>
    <a:accent6>
      <a:srgbClr val="475A8D"/>
    </a:accent6>
    <a:hlink>
      <a:srgbClr val="8DC765"/>
    </a:hlink>
    <a:folHlink>
      <a:srgbClr val="AA8A14"/>
    </a:folHlink>
  </a:clrScheme>
</a:themeOverride>
</file>

<file path=ppt/theme/themeOverride3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ppt/theme/themeOverride4.xml><?xml version="1.0" encoding="utf-8"?>
<a:themeOverride xmlns:a="http://schemas.openxmlformats.org/drawingml/2006/main">
  <a:clrScheme name="Carnival">
    <a:dk1>
      <a:sysClr val="windowText" lastClr="000000"/>
    </a:dk1>
    <a:lt1>
      <a:sysClr val="window" lastClr="FFFFFF"/>
    </a:lt1>
    <a:dk2>
      <a:srgbClr val="2A2D6C"/>
    </a:dk2>
    <a:lt2>
      <a:srgbClr val="FCED90"/>
    </a:lt2>
    <a:accent1>
      <a:srgbClr val="E0B602"/>
    </a:accent1>
    <a:accent2>
      <a:srgbClr val="C77D00"/>
    </a:accent2>
    <a:accent3>
      <a:srgbClr val="C43D1F"/>
    </a:accent3>
    <a:accent4>
      <a:srgbClr val="B42469"/>
    </a:accent4>
    <a:accent5>
      <a:srgbClr val="7B309B"/>
    </a:accent5>
    <a:accent6>
      <a:srgbClr val="4560AD"/>
    </a:accent6>
    <a:hlink>
      <a:srgbClr val="118FBF"/>
    </a:hlink>
    <a:folHlink>
      <a:srgbClr val="0CA15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37</TotalTime>
  <Words>104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Administrativní</vt:lpstr>
      <vt:lpstr>Motiv systému Office</vt:lpstr>
      <vt:lpstr>Prezentace aplikace PowerPoint</vt:lpstr>
      <vt:lpstr>Osvícenství</vt:lpstr>
      <vt:lpstr>Přínos Marie Terezie</vt:lpstr>
      <vt:lpstr>Kdo se vzdělával ve školách?</vt:lpstr>
      <vt:lpstr> Od kolika let se děti vzdělávaly?</vt:lpstr>
      <vt:lpstr>Co se děti ve škole učily?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8</cp:revision>
  <dcterms:created xsi:type="dcterms:W3CDTF">2011-10-10T18:32:51Z</dcterms:created>
  <dcterms:modified xsi:type="dcterms:W3CDTF">2012-12-16T13:05:55Z</dcterms:modified>
</cp:coreProperties>
</file>