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428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84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85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237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57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385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022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265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059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39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4064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11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E2AF18-7A69-4975-B2E1-6988F6D82D0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vtm.zive.cz/moderni-vlaky" TargetMode="External"/><Relationship Id="rId7" Type="http://schemas.openxmlformats.org/officeDocument/2006/relationships/hyperlink" Target="http://cs.wikipedia.org/wiki/Soubor:Ruchadlo_bratranc%C5%AF_Veverkov%C3%BDch.jpg" TargetMode="External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7.xml"/><Relationship Id="rId6" Type="http://schemas.openxmlformats.org/officeDocument/2006/relationships/hyperlink" Target="http://cs.wikipedia.org/wiki/Soubor:Prokop_Divis_rodny_domek_edit.jpg" TargetMode="External"/><Relationship Id="rId5" Type="http://schemas.openxmlformats.org/officeDocument/2006/relationships/hyperlink" Target="http://www.teepek.cz/skaut-fun/zajimavosti/3059-zlate-ceske-ruciciky-aneb-ceske-vynalezy-ktere-zmenily-svet./" TargetMode="External"/><Relationship Id="rId4" Type="http://schemas.openxmlformats.org/officeDocument/2006/relationships/hyperlink" Target="http://cr.ic.cz/clanky/para/1018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420888"/>
            <a:ext cx="72008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  <a:p>
            <a:pPr lvl="0"/>
            <a:r>
              <a:rPr lang="cs-CZ" b="1" u="sng" dirty="0"/>
              <a:t>Název materiálu: </a:t>
            </a:r>
            <a:r>
              <a:rPr lang="cs-CZ" dirty="0" smtClean="0"/>
              <a:t>Čeští vynálezci</a:t>
            </a:r>
            <a:endParaRPr lang="cs-CZ" dirty="0"/>
          </a:p>
          <a:p>
            <a:pPr lvl="0"/>
            <a:r>
              <a:rPr lang="cs-CZ" b="1" u="sng" dirty="0"/>
              <a:t>Ročník: </a:t>
            </a:r>
            <a:r>
              <a:rPr lang="cs-CZ" dirty="0"/>
              <a:t>5.</a:t>
            </a:r>
          </a:p>
          <a:p>
            <a:pPr lvl="0"/>
            <a:r>
              <a:rPr lang="cs-CZ" b="1" u="sng" dirty="0"/>
              <a:t>Vzdělávací oblast: </a:t>
            </a:r>
            <a:r>
              <a:rPr lang="cs-CZ" dirty="0"/>
              <a:t> </a:t>
            </a:r>
            <a:r>
              <a:rPr lang="cs-CZ" dirty="0" smtClean="0"/>
              <a:t>Člověk a jeho svět</a:t>
            </a:r>
            <a:endParaRPr lang="cs-CZ" dirty="0"/>
          </a:p>
          <a:p>
            <a:pPr lvl="0"/>
            <a:r>
              <a:rPr lang="cs-CZ" b="1" u="sng" dirty="0"/>
              <a:t>Vzdělávací obor/předmět: </a:t>
            </a:r>
            <a:r>
              <a:rPr lang="cs-CZ" dirty="0"/>
              <a:t> </a:t>
            </a:r>
            <a:r>
              <a:rPr lang="cs-CZ" dirty="0" smtClean="0"/>
              <a:t>Vlastivěda</a:t>
            </a:r>
            <a:endParaRPr lang="cs-CZ" dirty="0"/>
          </a:p>
          <a:p>
            <a:pPr lvl="0"/>
            <a:r>
              <a:rPr lang="cs-CZ" b="1" u="sng" dirty="0"/>
              <a:t>Klíčová slova : </a:t>
            </a:r>
            <a:r>
              <a:rPr lang="cs-CZ" dirty="0" smtClean="0"/>
              <a:t>manufaktura, parní stroj, bleskosvod, ruchadlo</a:t>
            </a:r>
            <a:endParaRPr lang="cs-CZ" b="1" u="sng" dirty="0" smtClean="0"/>
          </a:p>
          <a:p>
            <a:pPr lvl="0"/>
            <a:r>
              <a:rPr lang="cs-CZ" b="1" u="sng" dirty="0" smtClean="0"/>
              <a:t>Druh </a:t>
            </a:r>
            <a:r>
              <a:rPr lang="cs-CZ" b="1" u="sng" dirty="0"/>
              <a:t>výukového zdroje (</a:t>
            </a:r>
            <a:r>
              <a:rPr lang="cs-CZ" b="1" u="sng" dirty="0" err="1"/>
              <a:t>prac</a:t>
            </a:r>
            <a:r>
              <a:rPr lang="cs-CZ" b="1" u="sng" dirty="0"/>
              <a:t>. list, </a:t>
            </a:r>
            <a:r>
              <a:rPr lang="cs-CZ" b="1" u="sng" dirty="0" err="1"/>
              <a:t>prezentace,test,souvislý</a:t>
            </a:r>
            <a:r>
              <a:rPr lang="cs-CZ" b="1" u="sng" dirty="0"/>
              <a:t> text, interaktivní tabule: </a:t>
            </a:r>
            <a:r>
              <a:rPr lang="cs-CZ" dirty="0"/>
              <a:t> </a:t>
            </a:r>
            <a:r>
              <a:rPr lang="cs-CZ" dirty="0" smtClean="0"/>
              <a:t>prezentace</a:t>
            </a:r>
            <a:endParaRPr lang="cs-CZ" dirty="0"/>
          </a:p>
          <a:p>
            <a:pPr lvl="0"/>
            <a:r>
              <a:rPr lang="cs-CZ" b="1" u="sng" dirty="0"/>
              <a:t>Typ interakce ( aktivita, výklad, kombinované : </a:t>
            </a:r>
            <a:r>
              <a:rPr lang="cs-CZ" dirty="0" smtClean="0"/>
              <a:t>kombinovaná</a:t>
            </a:r>
          </a:p>
          <a:p>
            <a:pPr lvl="0"/>
            <a:r>
              <a:rPr lang="cs-CZ" b="1" u="sng" dirty="0" smtClean="0"/>
              <a:t>Anotace: </a:t>
            </a:r>
            <a:r>
              <a:rPr lang="cs-CZ" dirty="0" smtClean="0"/>
              <a:t>Materiál je určen k opakování </a:t>
            </a:r>
            <a:r>
              <a:rPr lang="cs-CZ" smtClean="0"/>
              <a:t>a shrnutí učiva</a:t>
            </a:r>
            <a:endParaRPr lang="cs-CZ" b="1" u="sng" dirty="0"/>
          </a:p>
          <a:p>
            <a:pPr lvl="0"/>
            <a:r>
              <a:rPr lang="cs-CZ" b="1" u="sng" dirty="0"/>
              <a:t>Jméno autora: </a:t>
            </a:r>
            <a:r>
              <a:rPr lang="cs-CZ" dirty="0"/>
              <a:t>Mgr. </a:t>
            </a:r>
            <a:r>
              <a:rPr lang="cs-CZ" dirty="0" smtClean="0"/>
              <a:t>Lenka Pokorná</a:t>
            </a:r>
            <a:endParaRPr lang="cs-CZ" dirty="0"/>
          </a:p>
          <a:p>
            <a:pPr lvl="0"/>
            <a:r>
              <a:rPr lang="cs-CZ" b="1" u="sng" dirty="0"/>
              <a:t>Škola :</a:t>
            </a:r>
            <a:r>
              <a:rPr lang="cs-CZ" dirty="0"/>
              <a:t> Základní škola a mateřská škola letce Františka    </a:t>
            </a:r>
          </a:p>
          <a:p>
            <a:r>
              <a:rPr lang="cs-CZ" b="1" dirty="0"/>
              <a:t>               </a:t>
            </a:r>
            <a:r>
              <a:rPr lang="cs-CZ" dirty="0"/>
              <a:t>Nováka Sokoleč</a:t>
            </a:r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978" y="174624"/>
            <a:ext cx="7114012" cy="174220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9944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Manufaktury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Začínají vznikat v polovině 18. století</a:t>
            </a:r>
          </a:p>
          <a:p>
            <a:r>
              <a:rPr lang="cs-CZ" dirty="0" smtClean="0"/>
              <a:t>Nejvíce jich vzniká v textilní výrobě</a:t>
            </a:r>
          </a:p>
          <a:p>
            <a:r>
              <a:rPr lang="cs-CZ" dirty="0" smtClean="0"/>
              <a:t>Jsou to velké dílny, kde pracuje více dělníků</a:t>
            </a:r>
          </a:p>
          <a:p>
            <a:r>
              <a:rPr lang="cs-CZ" dirty="0" smtClean="0"/>
              <a:t>Každý dělník zpracovává jen určitou část výrobku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42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Stephensonův stroj s názvem Rocket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409" y="1556792"/>
            <a:ext cx="3295281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283968" y="476672"/>
            <a:ext cx="4464496" cy="5760640"/>
          </a:xfrm>
        </p:spPr>
        <p:txBody>
          <a:bodyPr/>
          <a:lstStyle/>
          <a:p>
            <a:r>
              <a:rPr lang="cs-CZ" dirty="0" smtClean="0"/>
              <a:t>Do manufaktur jsou zaváděny stroje, nejdříve poháněné vodou a koňmi. Později jsou poháněny parním strojem. </a:t>
            </a:r>
          </a:p>
          <a:p>
            <a:endParaRPr lang="cs-CZ" dirty="0" smtClean="0"/>
          </a:p>
          <a:p>
            <a:pPr marL="36576" indent="0">
              <a:buNone/>
            </a:pPr>
            <a:r>
              <a:rPr lang="cs-CZ" sz="3200" dirty="0" smtClean="0"/>
              <a:t>         Parní stroj</a:t>
            </a:r>
          </a:p>
          <a:p>
            <a:r>
              <a:rPr lang="cs-CZ" dirty="0" smtClean="0"/>
              <a:t>Vynalezl James Watt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1553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7467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457200" y="692696"/>
            <a:ext cx="3657600" cy="543346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283968" y="764704"/>
            <a:ext cx="3657600" cy="5318051"/>
          </a:xfrm>
        </p:spPr>
        <p:txBody>
          <a:bodyPr/>
          <a:lstStyle/>
          <a:p>
            <a:r>
              <a:rPr lang="cs-CZ" dirty="0" smtClean="0"/>
              <a:t>Parní automobil</a:t>
            </a:r>
          </a:p>
          <a:p>
            <a:r>
              <a:rPr lang="cs-CZ" dirty="0" smtClean="0"/>
              <a:t>Bleskosvod</a:t>
            </a:r>
          </a:p>
          <a:p>
            <a:r>
              <a:rPr lang="cs-CZ" dirty="0" smtClean="0"/>
              <a:t>Ruchadlo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Josef Ressel</a:t>
            </a:r>
          </a:p>
          <a:p>
            <a:r>
              <a:rPr lang="cs-CZ" dirty="0" smtClean="0"/>
              <a:t>Josef Božek</a:t>
            </a:r>
          </a:p>
          <a:p>
            <a:r>
              <a:rPr lang="cs-CZ" dirty="0" smtClean="0"/>
              <a:t>Prokop Diviš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59" y="1556792"/>
            <a:ext cx="3987054" cy="3035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462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6" dur="indefinite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7467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3657600" cy="5721499"/>
          </a:xfrm>
        </p:spPr>
        <p:txBody>
          <a:bodyPr/>
          <a:lstStyle/>
          <a:p>
            <a:pPr marL="36576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476672"/>
            <a:ext cx="3657600" cy="5649491"/>
          </a:xfrm>
        </p:spPr>
        <p:txBody>
          <a:bodyPr>
            <a:normAutofit/>
          </a:bodyPr>
          <a:lstStyle/>
          <a:p>
            <a:r>
              <a:rPr lang="cs-CZ" dirty="0" smtClean="0"/>
              <a:t>Ruchadlo</a:t>
            </a:r>
          </a:p>
          <a:p>
            <a:r>
              <a:rPr lang="cs-CZ" dirty="0" smtClean="0"/>
              <a:t>Lodní šroub</a:t>
            </a:r>
          </a:p>
          <a:p>
            <a:r>
              <a:rPr lang="cs-CZ" dirty="0" smtClean="0"/>
              <a:t>Parní loď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Bratranci Veverkové</a:t>
            </a:r>
          </a:p>
          <a:p>
            <a:r>
              <a:rPr lang="cs-CZ" dirty="0" smtClean="0"/>
              <a:t>James Watt</a:t>
            </a:r>
          </a:p>
          <a:p>
            <a:r>
              <a:rPr lang="cs-CZ" dirty="0" smtClean="0"/>
              <a:t>Josef Ressel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87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02034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3657600" cy="514543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980728"/>
            <a:ext cx="3657600" cy="5145435"/>
          </a:xfrm>
        </p:spPr>
        <p:txBody>
          <a:bodyPr/>
          <a:lstStyle/>
          <a:p>
            <a:r>
              <a:rPr lang="cs-CZ" dirty="0" smtClean="0"/>
              <a:t>Bleskosvod</a:t>
            </a:r>
          </a:p>
          <a:p>
            <a:r>
              <a:rPr lang="cs-CZ" dirty="0" smtClean="0"/>
              <a:t>Parní stroj</a:t>
            </a:r>
          </a:p>
          <a:p>
            <a:r>
              <a:rPr lang="cs-CZ" dirty="0" smtClean="0"/>
              <a:t>Železniční dráha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F.J. </a:t>
            </a:r>
            <a:r>
              <a:rPr lang="cs-CZ" dirty="0" err="1" smtClean="0"/>
              <a:t>Gerstner</a:t>
            </a:r>
            <a:endParaRPr lang="cs-CZ" dirty="0" smtClean="0"/>
          </a:p>
          <a:p>
            <a:r>
              <a:rPr lang="cs-CZ" dirty="0" smtClean="0"/>
              <a:t>Josef Božek</a:t>
            </a:r>
          </a:p>
          <a:p>
            <a:r>
              <a:rPr lang="cs-CZ" dirty="0" smtClean="0"/>
              <a:t>Prokop Diviš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96" y="620688"/>
            <a:ext cx="25431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245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7467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3657600" cy="5217443"/>
          </a:xfrm>
        </p:spPr>
        <p:txBody>
          <a:bodyPr/>
          <a:lstStyle/>
          <a:p>
            <a:pPr marL="36576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908720"/>
            <a:ext cx="3657600" cy="5217443"/>
          </a:xfrm>
        </p:spPr>
        <p:txBody>
          <a:bodyPr/>
          <a:lstStyle/>
          <a:p>
            <a:r>
              <a:rPr lang="cs-CZ" dirty="0" smtClean="0"/>
              <a:t>Parní stroj</a:t>
            </a:r>
          </a:p>
          <a:p>
            <a:r>
              <a:rPr lang="cs-CZ" dirty="0" smtClean="0"/>
              <a:t>Lodní šroub</a:t>
            </a:r>
          </a:p>
          <a:p>
            <a:r>
              <a:rPr lang="cs-CZ" dirty="0" smtClean="0"/>
              <a:t>Ruchadlo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Josef Božek</a:t>
            </a:r>
          </a:p>
          <a:p>
            <a:r>
              <a:rPr lang="cs-CZ" dirty="0" smtClean="0"/>
              <a:t>Josef Ressel</a:t>
            </a:r>
          </a:p>
          <a:p>
            <a:r>
              <a:rPr lang="cs-CZ" dirty="0" smtClean="0"/>
              <a:t>Bratranci Veverkové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91" y="2204864"/>
            <a:ext cx="3857572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939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1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25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3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Čeští vynálezci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/>
          <a:lstStyle/>
          <a:p>
            <a:r>
              <a:rPr lang="cs-CZ" dirty="0" smtClean="0"/>
              <a:t>Fr. Josef </a:t>
            </a:r>
            <a:r>
              <a:rPr lang="cs-CZ" dirty="0" err="1" smtClean="0"/>
              <a:t>Gerstner</a:t>
            </a:r>
            <a:r>
              <a:rPr lang="cs-CZ" dirty="0" smtClean="0"/>
              <a:t> – první parní stroj</a:t>
            </a:r>
          </a:p>
          <a:p>
            <a:r>
              <a:rPr lang="cs-CZ" dirty="0" smtClean="0"/>
              <a:t>Josef </a:t>
            </a:r>
            <a:r>
              <a:rPr lang="cs-CZ" smtClean="0"/>
              <a:t>Božek – ______________________</a:t>
            </a:r>
            <a:endParaRPr lang="cs-CZ" dirty="0" smtClean="0"/>
          </a:p>
          <a:p>
            <a:r>
              <a:rPr lang="cs-CZ" dirty="0" smtClean="0"/>
              <a:t>Josef Ressel – lodní šroub</a:t>
            </a:r>
          </a:p>
          <a:p>
            <a:r>
              <a:rPr lang="cs-CZ" dirty="0" smtClean="0"/>
              <a:t>Prokop Diviš – ______________________</a:t>
            </a:r>
          </a:p>
          <a:p>
            <a:r>
              <a:rPr lang="cs-CZ" dirty="0" smtClean="0"/>
              <a:t>Bratranci Veverkové – ruchadlo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27076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9715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hlinkClick r:id="rId3"/>
              </a:rPr>
              <a:t>http://vtm.zive.cz/moderni-vlaky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http://cr.ic.cz/clanky/para/1018m.jpg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http://www.teepek.cz/skaut-fun/zajimavosti/3059-zlate-ceske-ruciciky-aneb-ceske-vynalezy-ktere-zmenily-svet./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http://cs.wikipedia.org/wiki/Soubor:Prokop_Divis_rodny_domek_edit.jpg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http://cs.wikipedia.org/wiki/Soubor:Ruchadlo_bratranc%C5%AF_Veverkov%C3%BDch.jpg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661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ubbles">
    <a:dk1>
      <a:srgbClr val="0C002C"/>
    </a:dk1>
    <a:lt1>
      <a:srgbClr val="FFFFFF"/>
    </a:lt1>
    <a:dk2>
      <a:srgbClr val="236626"/>
    </a:dk2>
    <a:lt2>
      <a:srgbClr val="D7C8FE"/>
    </a:lt2>
    <a:accent1>
      <a:srgbClr val="4203E7"/>
    </a:accent1>
    <a:accent2>
      <a:srgbClr val="842F73"/>
    </a:accent2>
    <a:accent3>
      <a:srgbClr val="7532A8"/>
    </a:accent3>
    <a:accent4>
      <a:srgbClr val="F7A107"/>
    </a:accent4>
    <a:accent5>
      <a:srgbClr val="C86DCF"/>
    </a:accent5>
    <a:accent6>
      <a:srgbClr val="E6B500"/>
    </a:accent6>
    <a:hlink>
      <a:srgbClr val="FFDE66"/>
    </a:hlink>
    <a:folHlink>
      <a:srgbClr val="D490C5"/>
    </a:folHlink>
  </a:clrScheme>
</a:themeOverride>
</file>

<file path=ppt/theme/themeOverride2.xml><?xml version="1.0" encoding="utf-8"?>
<a:themeOverride xmlns:a="http://schemas.openxmlformats.org/drawingml/2006/main">
  <a:clrScheme name="Vlastní 2">
    <a:dk1>
      <a:srgbClr val="6D6D6D"/>
    </a:dk1>
    <a:lt1>
      <a:srgbClr val="3B3B3B"/>
    </a:lt1>
    <a:dk2>
      <a:srgbClr val="59A9F2"/>
    </a:dk2>
    <a:lt2>
      <a:srgbClr val="0B9B74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4.xml><?xml version="1.0" encoding="utf-8"?>
<a:themeOverride xmlns:a="http://schemas.openxmlformats.org/drawingml/2006/main">
  <a:clrScheme name="Vlastní 4">
    <a:dk1>
      <a:srgbClr val="A53926"/>
    </a:dk1>
    <a:lt1>
      <a:srgbClr val="D97462"/>
    </a:lt1>
    <a:dk2>
      <a:srgbClr val="FFFF96"/>
    </a:dk2>
    <a:lt2>
      <a:srgbClr val="D5D185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Welcome">
    <a:dk1>
      <a:sysClr val="windowText" lastClr="000000"/>
    </a:dk1>
    <a:lt1>
      <a:sysClr val="window" lastClr="FFFFFF"/>
    </a:lt1>
    <a:dk2>
      <a:srgbClr val="00272B"/>
    </a:dk2>
    <a:lt2>
      <a:srgbClr val="F7F7FF"/>
    </a:lt2>
    <a:accent1>
      <a:srgbClr val="006AED"/>
    </a:accent1>
    <a:accent2>
      <a:srgbClr val="0087BF"/>
    </a:accent2>
    <a:accent3>
      <a:srgbClr val="5D974B"/>
    </a:accent3>
    <a:accent4>
      <a:srgbClr val="9DBB3F"/>
    </a:accent4>
    <a:accent5>
      <a:srgbClr val="C77CC7"/>
    </a:accent5>
    <a:accent6>
      <a:srgbClr val="996699"/>
    </a:accent6>
    <a:hlink>
      <a:srgbClr val="E78707"/>
    </a:hlink>
    <a:folHlink>
      <a:srgbClr val="C618BA"/>
    </a:folHlink>
  </a:clrScheme>
</a:themeOverride>
</file>

<file path=ppt/theme/themeOverride6.xml><?xml version="1.0" encoding="utf-8"?>
<a:themeOverride xmlns:a="http://schemas.openxmlformats.org/drawingml/2006/main">
  <a:clrScheme name="Vlastní 5">
    <a:dk1>
      <a:srgbClr val="3B3B4B"/>
    </a:dk1>
    <a:lt1>
      <a:srgbClr val="2C2C38"/>
    </a:lt1>
    <a:dk2>
      <a:srgbClr val="E4978A"/>
    </a:dk2>
    <a:lt2>
      <a:srgbClr val="6D2619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175</TotalTime>
  <Words>141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Technický</vt:lpstr>
      <vt:lpstr>Prezentace aplikace PowerPoint</vt:lpstr>
      <vt:lpstr>Manufaktury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Čeští vynálezci</vt:lpstr>
      <vt:lpstr> Zdroje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24</cp:revision>
  <dcterms:created xsi:type="dcterms:W3CDTF">2011-10-23T15:51:45Z</dcterms:created>
  <dcterms:modified xsi:type="dcterms:W3CDTF">2012-12-16T13:09:25Z</dcterms:modified>
</cp:coreProperties>
</file>