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4"/>
  </p:notesMasterIdLst>
  <p:handoutMasterIdLst>
    <p:handoutMasterId r:id="rId15"/>
  </p:handoutMasterIdLst>
  <p:sldIdLst>
    <p:sldId id="261" r:id="rId2"/>
    <p:sldId id="259" r:id="rId3"/>
    <p:sldId id="273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615" autoAdjust="0"/>
    <p:restoredTop sz="86387" autoAdjust="0"/>
  </p:normalViewPr>
  <p:slideViewPr>
    <p:cSldViewPr>
      <p:cViewPr varScale="1">
        <p:scale>
          <a:sx n="74" d="100"/>
          <a:sy n="74" d="100"/>
        </p:scale>
        <p:origin x="-176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6" y="829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44355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4197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r" TargetMode="External"/><Relationship Id="rId2" Type="http://schemas.openxmlformats.org/officeDocument/2006/relationships/hyperlink" Target="http://www.google.cz/imgres?q=bystr%C3%BD&amp;num=10&amp;um=1&amp;hl=cs&amp;tbo=d&amp;biw=1366&amp;bih=596&amp;tbm=isch&amp;tbnid=kxvcPUW_pQuukM:&amp;imgrefurl=http://www.mojecestina.cz/article/2008091106-vyjmenovana-slova-po-b&amp;docid=g-wFf75z7nvXmM&amp;imgurl=http://www.mojecestina.cz/files/23-1221142034-kopie-39-bystry.jpg&amp;w=200&amp;h=198&amp;ei=SqDIUL78L4SP4gTm9IDACQ&amp;zoom=1&amp;iact=hc&amp;vpx=149&amp;vpy=144&amp;dur=2095&amp;hovh=158&amp;hovw=160&amp;tx=8&amp;ty=173&amp;sig=114321088724285355311&amp;sqi=2&amp;page=1&amp;tbnh=137&amp;tbnw=139&amp;start=0&amp;ndsp=24&amp;ved=1t:429,r:1,s:0,i:8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Ročník:třetí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celek:Vyjmenovaná slova po B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Mgr.MartinaVybíralová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28.3.2011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III/2 Inovace a zkvalitnění výuky prostřednictvím ICT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cs-CZ" sz="7200" dirty="0">
              <a:solidFill>
                <a:srgbClr val="FFC000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85860"/>
            <a:ext cx="8929718" cy="478634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Vyjmenovaná slova po</a:t>
            </a:r>
          </a:p>
          <a:p>
            <a:pPr algn="ctr">
              <a:buNone/>
            </a:pPr>
            <a:r>
              <a:rPr lang="cs-CZ" sz="1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785794"/>
            <a:ext cx="835824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dirty="0" smtClean="0">
                <a:latin typeface="Arial" pitchFamily="34" charset="0"/>
                <a:cs typeface="Arial" pitchFamily="34" charset="0"/>
              </a:rPr>
              <a:t> Být, bydlit, obyvatel, byt, příbytek,nábytek, dobytek, obyčej, bystrý, bylina, kobyla, býk, Přibyslav.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4786322"/>
            <a:ext cx="1609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být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43306" y="4786322"/>
            <a:ext cx="52864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</a:rPr>
              <a:t>                  bydlit</a:t>
            </a:r>
            <a:endParaRPr lang="cs-CZ" sz="4000" dirty="0">
              <a:latin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5140" y="4714884"/>
            <a:ext cx="164307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-252536" y="476672"/>
            <a:ext cx="8939336" cy="26308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458" y="2669258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0922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2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4643446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obyvatel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4714884"/>
            <a:ext cx="49292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byt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8" name="il_fi" descr="http://media.novinky.cz/233/152333-original-y6o0p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428736"/>
            <a:ext cx="4117646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57224" y="1196752"/>
            <a:ext cx="8001056" cy="4572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552" y="1772816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28736"/>
            <a:ext cx="4117646" cy="3357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4857760"/>
            <a:ext cx="83582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 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příbytek                nábytek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3607591" cy="309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290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5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4929198"/>
            <a:ext cx="30718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dobytek 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4857760"/>
            <a:ext cx="3143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obyčej    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il_fi" descr="http://www.tipy-vanocni-darky.cz/foto/clanky/312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928670"/>
            <a:ext cx="3786182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476672"/>
            <a:ext cx="8338120" cy="554312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2448272" cy="2870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85728"/>
            <a:ext cx="7772400" cy="1143000"/>
          </a:xfrm>
        </p:spPr>
        <p:txBody>
          <a:bodyPr>
            <a:normAutofit/>
          </a:bodyPr>
          <a:lstStyle/>
          <a:p>
            <a:endParaRPr lang="cs-CZ" sz="4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 rot="10800000" flipV="1">
            <a:off x="857224" y="5279894"/>
            <a:ext cx="79296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bystrý                     bylina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996952"/>
            <a:ext cx="1524000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48880"/>
            <a:ext cx="1838325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285728"/>
            <a:ext cx="7772400" cy="1143000"/>
          </a:xfrm>
        </p:spPr>
        <p:txBody>
          <a:bodyPr>
            <a:normAutofit/>
          </a:bodyPr>
          <a:lstStyle/>
          <a:p>
            <a:pPr algn="ctr"/>
            <a:endParaRPr lang="cs-CZ" sz="44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57290" y="4572008"/>
            <a:ext cx="68580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kobyla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20888"/>
            <a:ext cx="2172176" cy="2451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4857760"/>
            <a:ext cx="77867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    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    býk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74" y="2595563"/>
            <a:ext cx="2774801" cy="2262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42976" y="4857760"/>
            <a:ext cx="77153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</a:t>
            </a:r>
          </a:p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                  Přibyslav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799"/>
            <a:ext cx="7772400" cy="473339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132856"/>
            <a:ext cx="2419350" cy="322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mtClean="0"/>
              <a:t>skolakov3b.sweb.cz</a:t>
            </a:r>
            <a:endParaRPr lang="cs-CZ" dirty="0" smtClean="0"/>
          </a:p>
          <a:p>
            <a:r>
              <a:rPr lang="cs-CZ" dirty="0">
                <a:hlinkClick r:id="rId2"/>
              </a:rPr>
              <a:t>23‑1221142034‑kopie‑39‑bystry.jpg</a:t>
            </a:r>
            <a:endParaRPr lang="cs-CZ" dirty="0"/>
          </a:p>
          <a:p>
            <a:r>
              <a:rPr lang="cs-CZ" dirty="0" smtClean="0"/>
              <a:t>mojecestina.cz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cs.wikipedia.org/wiki/Tur</a:t>
            </a:r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7" name="Tlačítko akce: Domů 6">
            <a:hlinkClick r:id="rId4" highlightClick="1"/>
          </p:cNvPr>
          <p:cNvSpPr/>
          <p:nvPr/>
        </p:nvSpPr>
        <p:spPr>
          <a:xfrm>
            <a:off x="7524328" y="5301208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516</TotalTime>
  <Words>166</Words>
  <Application>Microsoft Office PowerPoint</Application>
  <PresentationFormat>Předvádění na obrazovce (4:3)</PresentationFormat>
  <Paragraphs>78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Martin a Lída</cp:lastModifiedBy>
  <cp:revision>61</cp:revision>
  <dcterms:created xsi:type="dcterms:W3CDTF">2010-07-04T09:26:34Z</dcterms:created>
  <dcterms:modified xsi:type="dcterms:W3CDTF">2013-01-08T20:46:20Z</dcterms:modified>
</cp:coreProperties>
</file>