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  <p:sldMasterId id="2147483869" r:id="rId2"/>
  </p:sldMasterIdLst>
  <p:sldIdLst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Rounded Rectangle 7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12"/>
          <p:cNvSpPr/>
          <p:nvPr/>
        </p:nvSpPr>
        <p:spPr>
          <a:xfrm>
            <a:off x="7712075" y="3136900"/>
            <a:ext cx="911225" cy="2074863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Rectangle 13"/>
          <p:cNvSpPr/>
          <p:nvPr/>
        </p:nvSpPr>
        <p:spPr>
          <a:xfrm>
            <a:off x="446088" y="3055938"/>
            <a:ext cx="694690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10"/>
          <p:cNvSpPr/>
          <p:nvPr/>
        </p:nvSpPr>
        <p:spPr>
          <a:xfrm>
            <a:off x="541338" y="4559300"/>
            <a:ext cx="675640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Rectangle 9"/>
          <p:cNvSpPr/>
          <p:nvPr/>
        </p:nvSpPr>
        <p:spPr>
          <a:xfrm>
            <a:off x="539750" y="3140075"/>
            <a:ext cx="6759575" cy="207645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CFEC6-4918-4DFF-9324-D5FB9CD40A65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688" y="4625975"/>
            <a:ext cx="762000" cy="457200"/>
          </a:xfrm>
        </p:spPr>
        <p:txBody>
          <a:bodyPr/>
          <a:lstStyle>
            <a:lvl1pPr algn="ctr">
              <a:defRPr sz="2800" smtClean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C96412A3-A398-426C-97A1-113255C77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743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7F218-19BC-4AB5-B450-55FDDC0D51F0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A008D-1A24-4EC4-8B18-39A9C76F5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988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Rounded Rectangle 7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15"/>
          <p:cNvSpPr/>
          <p:nvPr/>
        </p:nvSpPr>
        <p:spPr>
          <a:xfrm>
            <a:off x="568325" y="3048000"/>
            <a:ext cx="803275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14"/>
          <p:cNvSpPr/>
          <p:nvPr/>
        </p:nvSpPr>
        <p:spPr>
          <a:xfrm>
            <a:off x="676275" y="4541838"/>
            <a:ext cx="781685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Rectangle 13"/>
          <p:cNvSpPr/>
          <p:nvPr/>
        </p:nvSpPr>
        <p:spPr>
          <a:xfrm>
            <a:off x="676275" y="3124200"/>
            <a:ext cx="7816850" cy="2078038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BBEC7-6E84-4966-962D-6EC3C161709A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A0FA5-3ABA-4E5D-85AF-60B74A124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99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E6B80-1146-4528-9D0C-05DF88202032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DDE33-9E76-42A7-B3BE-3F1E75318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810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E6A1E-C97A-4B1A-A598-86D2FFEEED22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FB4BB-4C13-4180-90F5-29E3646494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850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2CAAF-6A31-4BB4-B6BA-FC1D0C77519F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33F54-A304-4912-8C6E-CD6A2A75F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014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" name="Rounded Rectangle 10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2A159-6AFA-4BBF-8F21-899CDFA7078E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15FFA-8D9C-47BF-AF82-1C3D8EE607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403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Rounded Rectangle 11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9"/>
          <p:cNvSpPr/>
          <p:nvPr/>
        </p:nvSpPr>
        <p:spPr>
          <a:xfrm>
            <a:off x="676275" y="1643063"/>
            <a:ext cx="2484438" cy="3233737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/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E71B1-FEFA-40C0-8A4D-5C1C88462C2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7C222-D788-4010-98FA-BA60E07BE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257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Rounded Rectangle 8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>
          <a:xfrm>
            <a:off x="762000" y="5029200"/>
            <a:ext cx="7600950" cy="12033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Rectangle 12"/>
          <p:cNvSpPr/>
          <p:nvPr/>
        </p:nvSpPr>
        <p:spPr>
          <a:xfrm>
            <a:off x="914400" y="5638800"/>
            <a:ext cx="7327900" cy="452438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10"/>
          <p:cNvSpPr/>
          <p:nvPr/>
        </p:nvSpPr>
        <p:spPr>
          <a:xfrm>
            <a:off x="604838" y="5075238"/>
            <a:ext cx="7947025" cy="1096962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845D3-BA16-4342-85F2-510C77A83ADE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5CA9C-51AE-4E8A-BCA4-9083AA619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899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372B3-C6B2-4419-A5CE-BB83C6F586B4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70E78-6C76-4273-B873-163090A3D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871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6861175" y="228600"/>
            <a:ext cx="1860550" cy="6122988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6954838" y="350838"/>
            <a:ext cx="1673225" cy="5876925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65AD3-CBD6-42ED-BC0F-0B52145D02C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A889C-D5C8-43EA-9C36-3F19CC3AD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815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ECFEC6-4918-4DFF-9324-D5FB9CD40A65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6412A3-A398-426C-97A1-113255C771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961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47F218-19BC-4AB5-B450-55FDDC0D51F0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EA008D-1A24-4EC4-8B18-39A9C76F5B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4431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0BBEC7-6E84-4966-962D-6EC3C161709A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4A0FA5-3ABA-4E5D-85AF-60B74A124E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567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2E6B80-1146-4528-9D0C-05DF88202032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1DDE33-9E76-42A7-B3BE-3F1E753183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4507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FE6A1E-C97A-4B1A-A598-86D2FFEEED22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2FB4BB-4C13-4180-90F5-29E3646494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801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B2CAAF-6A31-4BB4-B6BA-FC1D0C77519F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E33F54-A304-4912-8C6E-CD6A2A75FB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9633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D2A159-6AFA-4BBF-8F21-899CDFA7078E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215FFA-8D9C-47BF-AF82-1C3D8EE607F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8979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AE71B1-FEFA-40C0-8A4D-5C1C88462C28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B7C222-D788-4010-98FA-BA60E07BEF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3029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A845D3-BA16-4342-85F2-510C77A83ADE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85CA9C-51AE-4E8A-BCA4-9083AA6197F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8460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C372B3-C6B2-4419-A5CE-BB83C6F586B4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170E78-6C76-4273-B873-163090A3DC2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2039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665AD3-CBD6-42ED-BC0F-0B52145D02C1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CA889C-D5C8-43EA-9C36-3F19CC3ADE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033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52600"/>
            <a:ext cx="8229600" cy="437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E42632D-3E0C-4ACE-BA8C-ECAC1075734F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E23E6DE-A96A-4D66-A9DE-7630CD1F9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373063" y="373063"/>
            <a:ext cx="8380412" cy="1117600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5450" y="407988"/>
            <a:ext cx="8261350" cy="1039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58" r:id="rId2"/>
    <p:sldLayoutId id="2147483864" r:id="rId3"/>
    <p:sldLayoutId id="2147483859" r:id="rId4"/>
    <p:sldLayoutId id="2147483860" r:id="rId5"/>
    <p:sldLayoutId id="2147483861" r:id="rId6"/>
    <p:sldLayoutId id="2147483865" r:id="rId7"/>
    <p:sldLayoutId id="2147483866" r:id="rId8"/>
    <p:sldLayoutId id="2147483867" r:id="rId9"/>
    <p:sldLayoutId id="2147483862" r:id="rId10"/>
    <p:sldLayoutId id="214748386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500" kern="1200" cap="all">
          <a:solidFill>
            <a:srgbClr val="AF0E0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500">
          <a:solidFill>
            <a:srgbClr val="AF0E01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500">
          <a:solidFill>
            <a:srgbClr val="AF0E01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500">
          <a:solidFill>
            <a:srgbClr val="AF0E01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500">
          <a:solidFill>
            <a:srgbClr val="AF0E01"/>
          </a:solidFill>
          <a:latin typeface="Book Antiqu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500">
          <a:solidFill>
            <a:srgbClr val="AF0E01"/>
          </a:solidFill>
          <a:latin typeface="Book Antiqu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500">
          <a:solidFill>
            <a:srgbClr val="AF0E01"/>
          </a:solidFill>
          <a:latin typeface="Book Antiqu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500">
          <a:solidFill>
            <a:srgbClr val="AF0E01"/>
          </a:solidFill>
          <a:latin typeface="Book Antiqu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500">
          <a:solidFill>
            <a:srgbClr val="AF0E01"/>
          </a:solidFill>
          <a:latin typeface="Book Antiqu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rgbClr val="FF8000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EEA451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EA44C9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E42632D-3E0C-4ACE-BA8C-ECAC1075734F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E23E6DE-A96A-4D66-A9DE-7630CD1F9D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231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elen%C3%A1_hora_-_poutn%C3%AD_kostel.jpg" TargetMode="External"/><Relationship Id="rId2" Type="http://schemas.openxmlformats.org/officeDocument/2006/relationships/hyperlink" Target="http://cs.wikipedia.org/wiki/Soubor:Chlumec_-_Karlova_korun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16632"/>
            <a:ext cx="8229600" cy="1580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endParaRPr lang="cs-CZ" b="1" u="sng" dirty="0" smtClean="0"/>
          </a:p>
          <a:p>
            <a:pPr lvl="0"/>
            <a:endParaRPr lang="cs-CZ" b="1" u="sng" dirty="0"/>
          </a:p>
          <a:p>
            <a:pPr lvl="0"/>
            <a:r>
              <a:rPr lang="cs-CZ" b="1" u="sng" dirty="0" smtClean="0"/>
              <a:t>Název materiálu: </a:t>
            </a:r>
            <a:r>
              <a:rPr lang="cs-CZ" dirty="0" smtClean="0"/>
              <a:t>Baroko</a:t>
            </a:r>
          </a:p>
          <a:p>
            <a:pPr lvl="0"/>
            <a:r>
              <a:rPr lang="cs-CZ" b="1" u="sng" dirty="0" smtClean="0"/>
              <a:t>Ročník: </a:t>
            </a:r>
            <a:r>
              <a:rPr lang="cs-CZ" dirty="0" smtClean="0"/>
              <a:t>5.</a:t>
            </a:r>
          </a:p>
          <a:p>
            <a:pPr lvl="0"/>
            <a:r>
              <a:rPr lang="cs-CZ" b="1" u="sng" dirty="0" smtClean="0"/>
              <a:t>Vzdělávací oblast: </a:t>
            </a:r>
            <a:r>
              <a:rPr lang="cs-CZ" dirty="0" smtClean="0"/>
              <a:t> Člověk a jeho svět</a:t>
            </a:r>
          </a:p>
          <a:p>
            <a:pPr lvl="0"/>
            <a:r>
              <a:rPr lang="cs-CZ" b="1" u="sng" dirty="0" smtClean="0"/>
              <a:t>Vzdělávací obor/předmět: </a:t>
            </a:r>
            <a:r>
              <a:rPr lang="cs-CZ" dirty="0" smtClean="0"/>
              <a:t> Vlastivěda</a:t>
            </a:r>
          </a:p>
          <a:p>
            <a:pPr lvl="0"/>
            <a:r>
              <a:rPr lang="cs-CZ" b="1" u="sng" dirty="0" smtClean="0"/>
              <a:t>Klíčová slova : </a:t>
            </a:r>
            <a:r>
              <a:rPr lang="cs-CZ" dirty="0" smtClean="0"/>
              <a:t>fresky, opera, zobrazení citu</a:t>
            </a:r>
          </a:p>
          <a:p>
            <a:pPr lvl="0"/>
            <a:r>
              <a:rPr lang="cs-CZ" b="1" u="sng" dirty="0" smtClean="0"/>
              <a:t>Druh výukového zdroje (</a:t>
            </a:r>
            <a:r>
              <a:rPr lang="cs-CZ" b="1" u="sng" dirty="0" err="1" smtClean="0"/>
              <a:t>prac</a:t>
            </a:r>
            <a:r>
              <a:rPr lang="cs-CZ" b="1" u="sng" dirty="0" smtClean="0"/>
              <a:t>. list, </a:t>
            </a:r>
            <a:r>
              <a:rPr lang="cs-CZ" b="1" u="sng" dirty="0" err="1" smtClean="0"/>
              <a:t>prezentace,test,souvislý</a:t>
            </a:r>
            <a:r>
              <a:rPr lang="cs-CZ" b="1" u="sng" dirty="0" smtClean="0"/>
              <a:t> text, interaktivní tabule: </a:t>
            </a:r>
            <a:r>
              <a:rPr lang="cs-CZ" dirty="0" smtClean="0"/>
              <a:t> Prezentace</a:t>
            </a:r>
          </a:p>
          <a:p>
            <a:pPr lvl="0"/>
            <a:r>
              <a:rPr lang="cs-CZ" b="1" u="sng" dirty="0" smtClean="0"/>
              <a:t>Typ interakce ( aktivita, výklad, kombinované : </a:t>
            </a:r>
            <a:r>
              <a:rPr lang="cs-CZ" dirty="0" smtClean="0"/>
              <a:t>výklad </a:t>
            </a:r>
            <a:endParaRPr lang="cs-CZ" dirty="0" smtClean="0"/>
          </a:p>
          <a:p>
            <a:pPr lvl="0"/>
            <a:r>
              <a:rPr lang="cs-CZ" b="1" u="sng" dirty="0" smtClean="0"/>
              <a:t>Anotace:</a:t>
            </a:r>
            <a:r>
              <a:rPr lang="cs-CZ" dirty="0" smtClean="0"/>
              <a:t> Materiál je určen k seznámení </a:t>
            </a:r>
            <a:r>
              <a:rPr lang="cs-CZ" smtClean="0"/>
              <a:t>s učivem.</a:t>
            </a:r>
            <a:endParaRPr lang="cs-CZ" b="1" u="sng" dirty="0" smtClean="0"/>
          </a:p>
          <a:p>
            <a:pPr lvl="0"/>
            <a:r>
              <a:rPr lang="cs-CZ" b="1" u="sng" dirty="0" smtClean="0"/>
              <a:t>Jméno autora: </a:t>
            </a:r>
            <a:r>
              <a:rPr lang="cs-CZ" dirty="0" smtClean="0"/>
              <a:t>Mgr. Lenka Pokorná</a:t>
            </a:r>
          </a:p>
          <a:p>
            <a:pPr lvl="0"/>
            <a:r>
              <a:rPr lang="cs-CZ" b="1" u="sng" dirty="0" smtClean="0"/>
              <a:t>Škola :</a:t>
            </a:r>
            <a:r>
              <a:rPr lang="cs-CZ" dirty="0" smtClean="0"/>
              <a:t> Základní škola a mateřská škola letce Františka    </a:t>
            </a:r>
          </a:p>
          <a:p>
            <a:r>
              <a:rPr lang="cs-CZ" b="1" dirty="0" smtClean="0"/>
              <a:t>               </a:t>
            </a:r>
            <a:r>
              <a:rPr lang="cs-CZ" dirty="0" smtClean="0"/>
              <a:t>Nováka Sokoleč</a:t>
            </a:r>
          </a:p>
          <a:p>
            <a:endParaRPr lang="cs-CZ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-3123"/>
            <a:ext cx="7776864" cy="190453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Odkud a kdy se k nám dostalo?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 Itálie</a:t>
            </a:r>
          </a:p>
          <a:p>
            <a:r>
              <a:rPr lang="cs-CZ" smtClean="0"/>
              <a:t>Od počátku 17.století do poloviny 18.století</a:t>
            </a:r>
          </a:p>
          <a:p>
            <a:r>
              <a:rPr lang="cs-CZ" smtClean="0"/>
              <a:t>Je spjato s katolickou církví - působí na city lidí pomocí náboženských témat</a:t>
            </a:r>
          </a:p>
          <a:p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Znaky baroka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Stavby jsou vyplněny množstvím ozdob </a:t>
            </a:r>
          </a:p>
          <a:p>
            <a:r>
              <a:rPr lang="cs-CZ" dirty="0" smtClean="0"/>
              <a:t>Ve vnitřní výzdobě se užívalo mnoho mramoru, nástěnných maleb a soch</a:t>
            </a:r>
          </a:p>
          <a:p>
            <a:r>
              <a:rPr lang="cs-CZ" dirty="0" smtClean="0"/>
              <a:t>Sochaři a malíři zpodobňovali ve svých dílech duševní stav postav (radost, smutek, bolest…), postavy byly zachyceny v pohybu, v rozevlátém oblečení, s významnými divadelními gesty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Druhy umění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Církevní stavby – kaple, kostely, chrámy, kláštery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malířství nástěnné malby – fresky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Hudba – varhanní koncerty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- začala se provozovat opera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88950" y="460375"/>
            <a:ext cx="8261350" cy="10398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Ukázky baroka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50813" y="2060575"/>
            <a:ext cx="8993187" cy="4608513"/>
          </a:xfrm>
        </p:spPr>
        <p:txBody>
          <a:bodyPr/>
          <a:lstStyle/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endParaRPr lang="cs-CZ" smtClean="0"/>
          </a:p>
          <a:p>
            <a:pPr marL="114300" indent="0">
              <a:buFont typeface="Arial" charset="0"/>
              <a:buNone/>
            </a:pPr>
            <a:r>
              <a:rPr lang="cs-CZ" smtClean="0"/>
              <a:t>Zámek v Chlumci nad Cidlinou           </a:t>
            </a:r>
            <a:r>
              <a:rPr lang="cs-CZ" sz="2200" smtClean="0"/>
              <a:t>Kostel J. Nepomuckého             </a:t>
            </a:r>
          </a:p>
        </p:txBody>
      </p:sp>
      <p:pic>
        <p:nvPicPr>
          <p:cNvPr id="12292" name="Picture 5" descr="Soubor:Chlumec - Karlova koru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25" y="1477963"/>
            <a:ext cx="5648325" cy="423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9" descr="Soubor:Zelená hora - poutní kost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950" y="1477963"/>
            <a:ext cx="2927350" cy="439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http://cs.wikipedia.org/wiki/Soubor:Chlumec_-_Karlova_koruna.jpg</a:t>
            </a:r>
            <a:endParaRPr lang="cs-CZ" dirty="0" smtClean="0"/>
          </a:p>
          <a:p>
            <a:r>
              <a:rPr lang="cs-CZ" smtClean="0">
                <a:hlinkClick r:id="rId3"/>
              </a:rPr>
              <a:t>http://cs.wikipedia.org/wiki/Soubor:Zelen%C3%A1_hora_-_poutn%C3%AD_kostel.jpg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235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29</TotalTime>
  <Words>211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Lékárna</vt:lpstr>
      <vt:lpstr>Motiv systému Office</vt:lpstr>
      <vt:lpstr>Prezentace aplikace PowerPoint</vt:lpstr>
      <vt:lpstr>Odkud a kdy se k nám dostalo?</vt:lpstr>
      <vt:lpstr>Znaky baroka</vt:lpstr>
      <vt:lpstr>Druhy umění</vt:lpstr>
      <vt:lpstr>Ukázky baroka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10</cp:revision>
  <dcterms:created xsi:type="dcterms:W3CDTF">2012-10-25T16:52:03Z</dcterms:created>
  <dcterms:modified xsi:type="dcterms:W3CDTF">2012-12-14T16:47:07Z</dcterms:modified>
</cp:coreProperties>
</file>