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2FAC5E2-A32E-4E6C-BFF8-9083E7D3A760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BC958FB-8842-4502-B35A-04D03CFC38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Soubor:Small_coat_of_arms_of_the_Czech_Republic.svg&amp;page=1" TargetMode="External"/><Relationship Id="rId2" Type="http://schemas.openxmlformats.org/officeDocument/2006/relationships/hyperlink" Target="http://cs.wikipedia.org/w/index.php?title=Soubor:Coat_of_arms_of_the_Czech_Republic.svg&amp;page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Soubor:Flag_of_the_president_of_the_Czech_Republic.svg&amp;page=1" TargetMode="External"/><Relationship Id="rId5" Type="http://schemas.openxmlformats.org/officeDocument/2006/relationships/hyperlink" Target="http://cs.wikipedia.org/w/index.php?title=Soubor:Flag_of_the_Czech_Republic.svg&amp;page=1" TargetMode="External"/><Relationship Id="rId4" Type="http://schemas.openxmlformats.org/officeDocument/2006/relationships/hyperlink" Target="http://cs.wikipedia.org/wiki/Soubor:Seal_of_the_Czech_Republic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64008" indent="0">
              <a:buNone/>
            </a:pPr>
            <a:endParaRPr lang="cs-CZ" dirty="0"/>
          </a:p>
          <a:p>
            <a:pPr marL="64008" indent="0">
              <a:buNone/>
            </a:pPr>
            <a:endParaRPr lang="cs-CZ" dirty="0"/>
          </a:p>
          <a:p>
            <a:pPr lvl="0"/>
            <a:r>
              <a:rPr lang="cs-CZ" b="1" u="sng" dirty="0"/>
              <a:t>Název materiálu: </a:t>
            </a:r>
            <a:r>
              <a:rPr lang="cs-CZ" dirty="0" smtClean="0"/>
              <a:t>Státní symboly</a:t>
            </a:r>
            <a:endParaRPr lang="cs-CZ" dirty="0"/>
          </a:p>
          <a:p>
            <a:pPr lvl="0"/>
            <a:r>
              <a:rPr lang="cs-CZ" b="1" u="sng" dirty="0"/>
              <a:t>Ročník: </a:t>
            </a:r>
            <a:r>
              <a:rPr lang="cs-CZ" dirty="0" smtClean="0"/>
              <a:t>4.</a:t>
            </a:r>
            <a:endParaRPr lang="cs-CZ" dirty="0"/>
          </a:p>
          <a:p>
            <a:pPr lvl="0"/>
            <a:r>
              <a:rPr lang="cs-CZ" b="1" u="sng" dirty="0"/>
              <a:t>Vzdělávací oblast: </a:t>
            </a:r>
            <a:r>
              <a:rPr lang="cs-CZ" dirty="0"/>
              <a:t> </a:t>
            </a:r>
            <a:r>
              <a:rPr lang="cs-CZ" dirty="0" smtClean="0"/>
              <a:t>Člověk a jeho svět</a:t>
            </a:r>
            <a:endParaRPr lang="cs-CZ" dirty="0"/>
          </a:p>
          <a:p>
            <a:pPr lvl="0"/>
            <a:r>
              <a:rPr lang="cs-CZ" b="1" u="sng" dirty="0"/>
              <a:t>Vzdělávací obor/předmět: </a:t>
            </a:r>
            <a:r>
              <a:rPr lang="cs-CZ" dirty="0"/>
              <a:t> </a:t>
            </a:r>
            <a:r>
              <a:rPr lang="cs-CZ" dirty="0" smtClean="0"/>
              <a:t>Vlastivěda</a:t>
            </a:r>
            <a:endParaRPr lang="cs-CZ" dirty="0"/>
          </a:p>
          <a:p>
            <a:pPr lvl="0"/>
            <a:r>
              <a:rPr lang="cs-CZ" b="1" u="sng" dirty="0"/>
              <a:t>Klíčová slova : </a:t>
            </a:r>
            <a:r>
              <a:rPr lang="cs-CZ" dirty="0" smtClean="0"/>
              <a:t>státní znak, vlajka, pečeť, hymna</a:t>
            </a:r>
            <a:endParaRPr lang="cs-CZ" dirty="0"/>
          </a:p>
          <a:p>
            <a:pPr lvl="0"/>
            <a:r>
              <a:rPr lang="cs-CZ" b="1" u="sng" dirty="0"/>
              <a:t>Druh výukového zdroje (</a:t>
            </a:r>
            <a:r>
              <a:rPr lang="cs-CZ" b="1" u="sng" dirty="0" err="1"/>
              <a:t>prac</a:t>
            </a:r>
            <a:r>
              <a:rPr lang="cs-CZ" b="1" u="sng" dirty="0"/>
              <a:t>. list, </a:t>
            </a:r>
            <a:r>
              <a:rPr lang="cs-CZ" b="1" u="sng" dirty="0" err="1"/>
              <a:t>prezentace,test,souvislý</a:t>
            </a:r>
            <a:r>
              <a:rPr lang="cs-CZ" b="1" u="sng" dirty="0"/>
              <a:t> text, interaktivní tabule: </a:t>
            </a:r>
            <a:r>
              <a:rPr lang="cs-CZ" dirty="0"/>
              <a:t> </a:t>
            </a:r>
            <a:r>
              <a:rPr lang="cs-CZ" dirty="0" smtClean="0"/>
              <a:t>prezentace</a:t>
            </a:r>
            <a:endParaRPr lang="cs-CZ" dirty="0"/>
          </a:p>
          <a:p>
            <a:pPr lvl="0"/>
            <a:r>
              <a:rPr lang="cs-CZ" b="1" u="sng" dirty="0"/>
              <a:t>Typ interakce ( aktivita, výklad, kombinované : </a:t>
            </a:r>
            <a:r>
              <a:rPr lang="cs-CZ" dirty="0" smtClean="0"/>
              <a:t>kombinované</a:t>
            </a:r>
          </a:p>
          <a:p>
            <a:pPr lvl="0"/>
            <a:r>
              <a:rPr lang="cs-CZ" b="1" u="sng" dirty="0" smtClean="0"/>
              <a:t>Anotace: </a:t>
            </a:r>
            <a:r>
              <a:rPr lang="cs-CZ" dirty="0" smtClean="0"/>
              <a:t>Materiál je určen k </a:t>
            </a:r>
            <a:r>
              <a:rPr lang="cs-CZ" smtClean="0"/>
              <a:t>procvičení učiva.</a:t>
            </a:r>
            <a:endParaRPr lang="cs-CZ" b="1" u="sng" dirty="0"/>
          </a:p>
          <a:p>
            <a:pPr lvl="0"/>
            <a:r>
              <a:rPr lang="cs-CZ" b="1" u="sng" dirty="0"/>
              <a:t>Jméno autora: </a:t>
            </a:r>
            <a:r>
              <a:rPr lang="cs-CZ" dirty="0"/>
              <a:t>Mgr. </a:t>
            </a:r>
            <a:r>
              <a:rPr lang="cs-CZ" dirty="0" smtClean="0"/>
              <a:t>Lenka Pokorná</a:t>
            </a:r>
            <a:endParaRPr lang="cs-CZ" dirty="0"/>
          </a:p>
          <a:p>
            <a:pPr lvl="0"/>
            <a:r>
              <a:rPr lang="cs-CZ" b="1" u="sng" dirty="0"/>
              <a:t>Škola :</a:t>
            </a:r>
            <a:r>
              <a:rPr lang="cs-CZ" dirty="0"/>
              <a:t> Základní škola a mateřská škola letce Františka    </a:t>
            </a:r>
          </a:p>
          <a:p>
            <a:r>
              <a:rPr lang="cs-CZ" b="1" dirty="0"/>
              <a:t>               </a:t>
            </a:r>
            <a:r>
              <a:rPr lang="cs-CZ" dirty="0"/>
              <a:t>Nováka </a:t>
            </a:r>
            <a:r>
              <a:rPr lang="cs-CZ" dirty="0" smtClean="0"/>
              <a:t>Sokoleč</a:t>
            </a:r>
            <a:r>
              <a:rPr lang="cs-CZ" b="1" dirty="0"/>
              <a:t> </a:t>
            </a:r>
            <a:r>
              <a:rPr lang="cs-CZ" dirty="0"/>
              <a:t>								</a:t>
            </a:r>
          </a:p>
          <a:p>
            <a:endParaRPr lang="cs-CZ" dirty="0"/>
          </a:p>
        </p:txBody>
      </p:sp>
      <p:pic>
        <p:nvPicPr>
          <p:cNvPr id="6146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5"/>
            <a:ext cx="7704856" cy="188690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80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cs-CZ" dirty="0" smtClean="0"/>
              <a:t>                                        Státní vlajka</a:t>
            </a:r>
          </a:p>
          <a:p>
            <a:pPr marL="64008" indent="0">
              <a:buNone/>
            </a:pPr>
            <a:endParaRPr lang="cs-CZ" dirty="0"/>
          </a:p>
          <a:p>
            <a:pPr marL="64008" indent="0">
              <a:buNone/>
            </a:pPr>
            <a:r>
              <a:rPr lang="cs-CZ" dirty="0" smtClean="0"/>
              <a:t>                                        Malý státní znak</a:t>
            </a:r>
          </a:p>
          <a:p>
            <a:pPr marL="64008" indent="0">
              <a:buNone/>
            </a:pPr>
            <a:endParaRPr lang="cs-CZ" dirty="0"/>
          </a:p>
          <a:p>
            <a:pPr marL="64008" indent="0">
              <a:buNone/>
            </a:pPr>
            <a:r>
              <a:rPr lang="cs-CZ" dirty="0" smtClean="0"/>
              <a:t>                                        Velký státní znak</a:t>
            </a:r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</a:t>
            </a:r>
            <a:endParaRPr lang="cs-CZ" dirty="0"/>
          </a:p>
        </p:txBody>
      </p:sp>
      <p:pic>
        <p:nvPicPr>
          <p:cNvPr id="1026" name="Picture 2" descr="Soubor:Coat of arms of the Czech Republic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91" y="1844824"/>
            <a:ext cx="3960440" cy="474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24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 Malý státní znak</a:t>
            </a:r>
          </a:p>
          <a:p>
            <a:endParaRPr lang="cs-CZ" dirty="0"/>
          </a:p>
          <a:p>
            <a:r>
              <a:rPr lang="cs-CZ" dirty="0" smtClean="0"/>
              <a:t>                                     Státní pečeť</a:t>
            </a:r>
          </a:p>
          <a:p>
            <a:endParaRPr lang="cs-CZ" dirty="0"/>
          </a:p>
          <a:p>
            <a:r>
              <a:rPr lang="cs-CZ" dirty="0" smtClean="0"/>
              <a:t>                                     Státní známka</a:t>
            </a:r>
            <a:endParaRPr lang="cs-CZ" dirty="0"/>
          </a:p>
        </p:txBody>
      </p:sp>
      <p:pic>
        <p:nvPicPr>
          <p:cNvPr id="2050" name="Picture 2" descr="Soubor:Small coat of arms of the Czech Republic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3960440" cy="484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85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Státní razítko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Vlajka prezidenta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republiky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Státní pečeť</a:t>
            </a:r>
            <a:endParaRPr lang="cs-CZ" dirty="0"/>
          </a:p>
        </p:txBody>
      </p:sp>
      <p:pic>
        <p:nvPicPr>
          <p:cNvPr id="3074" name="Picture 2" descr="Soubor:Seal of the Czech Republi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9" y="1988840"/>
            <a:ext cx="4272409" cy="423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17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cs-CZ" dirty="0" smtClean="0"/>
              <a:t>                                              Státní znak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Státní vlajka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Státní hymna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</a:t>
            </a:r>
            <a:endParaRPr lang="cs-CZ" dirty="0"/>
          </a:p>
        </p:txBody>
      </p:sp>
      <p:pic>
        <p:nvPicPr>
          <p:cNvPr id="4098" name="Picture 2" descr="Soubor:Flag of the Czech Republic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48" y="2420888"/>
            <a:ext cx="4667854" cy="310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67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  Vlajka prezidenta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republiky</a:t>
            </a:r>
          </a:p>
          <a:p>
            <a:endParaRPr lang="cs-CZ" dirty="0"/>
          </a:p>
          <a:p>
            <a:r>
              <a:rPr lang="cs-CZ" dirty="0" smtClean="0"/>
              <a:t>                                      Státní vlajka</a:t>
            </a:r>
          </a:p>
          <a:p>
            <a:endParaRPr lang="cs-CZ" dirty="0"/>
          </a:p>
          <a:p>
            <a:r>
              <a:rPr lang="cs-CZ" dirty="0" smtClean="0"/>
              <a:t>                                      Velký státní znak</a:t>
            </a:r>
            <a:endParaRPr lang="cs-CZ" dirty="0"/>
          </a:p>
        </p:txBody>
      </p:sp>
      <p:pic>
        <p:nvPicPr>
          <p:cNvPr id="5122" name="Picture 2" descr="Soubor:Flag of the president of the Czech Republic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29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státní hymny: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cs-CZ" sz="3600" dirty="0" smtClean="0"/>
              <a:t>Čechy krásné, Čechy mé.</a:t>
            </a:r>
          </a:p>
          <a:p>
            <a:pPr marL="64008" indent="0">
              <a:buNone/>
            </a:pPr>
            <a:endParaRPr lang="cs-CZ" sz="3600" dirty="0"/>
          </a:p>
          <a:p>
            <a:pPr marL="64008" indent="0">
              <a:buNone/>
            </a:pPr>
            <a:r>
              <a:rPr lang="cs-CZ" sz="3600" dirty="0" err="1" smtClean="0"/>
              <a:t>Beskyde</a:t>
            </a:r>
            <a:r>
              <a:rPr lang="cs-CZ" sz="3600" dirty="0" smtClean="0"/>
              <a:t>, </a:t>
            </a:r>
            <a:r>
              <a:rPr lang="cs-CZ" sz="3600" dirty="0" err="1" smtClean="0"/>
              <a:t>Beskyde</a:t>
            </a:r>
            <a:r>
              <a:rPr lang="cs-CZ" sz="3600" dirty="0" smtClean="0"/>
              <a:t>.</a:t>
            </a:r>
          </a:p>
          <a:p>
            <a:pPr marL="64008" indent="0">
              <a:buNone/>
            </a:pPr>
            <a:endParaRPr lang="cs-CZ" sz="3600" dirty="0"/>
          </a:p>
          <a:p>
            <a:pPr marL="64008" indent="0">
              <a:buNone/>
            </a:pPr>
            <a:r>
              <a:rPr lang="cs-CZ" sz="3600" dirty="0" smtClean="0"/>
              <a:t>Kde domov můj.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8875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cs.wikipedia.org/w/index.php?title=Soubor:Coat_of_arms_of_the_Czech_Republic.svg&amp;page=1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cs.wikipedia.org/w/index.php?title=Soubor:Small_coat_of_arms_of_the_Czech_Republic.svg&amp;page=1</a:t>
            </a:r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cs.wikipedia.org/wiki/Soubor:Seal_of_the_Czech_Republic.png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cs.wikipedia.org/w/index.php?title=Soubor:Flag_of_the_Czech_Republic.svg&amp;page=1</a:t>
            </a:r>
            <a:endParaRPr lang="cs-CZ" dirty="0" smtClean="0"/>
          </a:p>
          <a:p>
            <a:r>
              <a:rPr lang="cs-CZ" dirty="0">
                <a:hlinkClick r:id="rId6"/>
              </a:rPr>
              <a:t>http://cs.wikipedia.org/w/index.php?title=Soubor:Flag_of_the_president_of_the_Czech_Republic.svg&amp;page=1</a:t>
            </a:r>
            <a:endParaRPr lang="cs-CZ" dirty="0" smtClean="0"/>
          </a:p>
          <a:p>
            <a:endParaRPr lang="cs-CZ" dirty="0">
              <a:hlinkClick r:id="rId3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76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194</TotalTime>
  <Words>175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Prezentace aplikace PowerPoint</vt:lpstr>
      <vt:lpstr>Poznej:</vt:lpstr>
      <vt:lpstr>Prezentace aplikace PowerPoint</vt:lpstr>
      <vt:lpstr>Prezentace aplikace PowerPoint</vt:lpstr>
      <vt:lpstr>Prezentace aplikace PowerPoint</vt:lpstr>
      <vt:lpstr>Prezentace aplikace PowerPoint</vt:lpstr>
      <vt:lpstr>Název státní hymny: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0C46</dc:creator>
  <cp:lastModifiedBy>0C46</cp:lastModifiedBy>
  <cp:revision>9</cp:revision>
  <dcterms:created xsi:type="dcterms:W3CDTF">2012-11-07T18:05:00Z</dcterms:created>
  <dcterms:modified xsi:type="dcterms:W3CDTF">2012-12-14T16:28:49Z</dcterms:modified>
</cp:coreProperties>
</file>