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708" r:id="rId2"/>
  </p:sldMasterIdLst>
  <p:sldIdLst>
    <p:sldId id="256" r:id="rId3"/>
    <p:sldId id="257" r:id="rId4"/>
    <p:sldId id="258" r:id="rId5"/>
    <p:sldId id="259" r:id="rId6"/>
    <p:sldId id="260" r:id="rId7"/>
    <p:sldId id="261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theme" Target="theme/theme1.xml"/><Relationship Id="rId5" Type="http://schemas.openxmlformats.org/officeDocument/2006/relationships/slide" Target="slides/slide3.xml"/><Relationship Id="rId10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lIns="45720" tIns="0" rIns="45720" bIns="0" anchor="b">
            <a:scene3d>
              <a:camera prst="orthographicFront"/>
              <a:lightRig rig="soft" dir="t">
                <a:rot lat="0" lon="0" rev="17220000"/>
              </a:lightRig>
            </a:scene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45A9E6-9D65-4527-A9B3-98538D3D2528}" type="datetimeFigureOut">
              <a:rPr lang="cs-CZ"/>
              <a:pPr>
                <a:defRPr/>
              </a:pPr>
              <a:t>14.12.2012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3EDFF1-0A99-4D33-AE5E-2E13714346E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97137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EB89D3-B8CE-41F9-8A55-EDBAA86D5331}" type="datetimeFigureOut">
              <a:rPr lang="cs-CZ"/>
              <a:pPr>
                <a:defRPr/>
              </a:pPr>
              <a:t>14.12.2012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31EA7C-825E-483F-8F97-E40431CB76D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77154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A452F2-CD41-4A8F-B48B-B80A7ED6A09C}" type="datetimeFigureOut">
              <a:rPr lang="cs-CZ"/>
              <a:pPr>
                <a:defRPr/>
              </a:pPr>
              <a:t>14.12.2012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440935-F726-487B-80EC-A8287C847DD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690156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60DF43-E7E3-42BA-9691-08F56EF8D129}" type="datetimeFigureOut">
              <a:rPr lang="cs-CZ"/>
              <a:pPr>
                <a:defRPr/>
              </a:pPr>
              <a:t>14.12.2012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715427-DFA8-4E6B-B2A1-FA3AC35DA21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23127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BE40B5-4194-47EE-A642-ACA1E7B0AA2B}" type="datetimeFigureOut">
              <a:rPr lang="cs-CZ"/>
              <a:pPr>
                <a:defRPr/>
              </a:pPr>
              <a:t>14.12.2012</a:t>
            </a:fld>
            <a:endParaRPr lang="cs-CZ"/>
          </a:p>
        </p:txBody>
      </p:sp>
      <p:sp>
        <p:nvSpPr>
          <p:cNvPr id="8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00F67C-2ECE-4484-B367-C4B056256E3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18140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377EFE-46BA-4394-A153-5A3BA86C206A}" type="datetimeFigureOut">
              <a:rPr lang="cs-CZ"/>
              <a:pPr>
                <a:defRPr/>
              </a:pPr>
              <a:t>14.12.2012</a:t>
            </a:fld>
            <a:endParaRPr lang="cs-CZ"/>
          </a:p>
        </p:txBody>
      </p:sp>
      <p:sp>
        <p:nvSpPr>
          <p:cNvPr id="4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70759C-5E7C-4E7A-BEED-A3C9D55707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52619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B446C8-8DC2-42C8-BB31-7DA2CEA76E4D}" type="datetimeFigureOut">
              <a:rPr lang="cs-CZ"/>
              <a:pPr>
                <a:defRPr/>
              </a:pPr>
              <a:t>14.12.2012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18C87C-DE51-40F8-A47C-37B10DF9E0F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27105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A1B2EE-B353-4834-8650-1BA6B4A649D9}" type="datetimeFigureOut">
              <a:rPr lang="cs-CZ"/>
              <a:pPr>
                <a:defRPr/>
              </a:pPr>
              <a:t>14.12.2012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3B79EE-852D-4599-9AE6-0FAFC7A8383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1754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indent="0"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rIns="45720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4E6259-0D3F-4BA2-AFE3-CFA328FD4F49}" type="datetimeFigureOut">
              <a:rPr lang="cs-CZ"/>
              <a:pPr>
                <a:defRPr/>
              </a:pPr>
              <a:t>14.12.2012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96260D-1F2D-4E75-8498-B3D974774D7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72652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BD5A23-591B-45A6-885F-EA4968D57FD1}" type="datetimeFigureOut">
              <a:rPr lang="cs-CZ"/>
              <a:pPr>
                <a:defRPr/>
              </a:pPr>
              <a:t>14.12.2012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542427-9A0D-4413-A0DA-57D9A0F2F81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81362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6E9322-C2E0-4924-B0B2-D4BC67F12FA0}" type="datetimeFigureOut">
              <a:rPr lang="cs-CZ"/>
              <a:pPr>
                <a:defRPr/>
              </a:pPr>
              <a:t>14.12.2012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09EEBB-3402-4F4E-9ADE-FAA78FEB7E0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800767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E45A9E6-9D65-4527-A9B3-98538D3D2528}" type="datetimeFigureOut">
              <a:rPr lang="cs-CZ" smtClean="0"/>
              <a:pPr>
                <a:defRPr/>
              </a:pPr>
              <a:t>14.12.2012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E3EDFF1-0A99-4D33-AE5E-2E13714346E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211442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DEB89D3-B8CE-41F9-8A55-EDBAA86D5331}" type="datetimeFigureOut">
              <a:rPr lang="cs-CZ" smtClean="0"/>
              <a:pPr>
                <a:defRPr/>
              </a:pPr>
              <a:t>14.12.2012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531EA7C-825E-483F-8F97-E40431CB76D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5667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5A452F2-CD41-4A8F-B48B-B80A7ED6A09C}" type="datetimeFigureOut">
              <a:rPr lang="cs-CZ" smtClean="0"/>
              <a:pPr>
                <a:defRPr/>
              </a:pPr>
              <a:t>14.12.2012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0440935-F726-487B-80EC-A8287C847DD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049350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060DF43-E7E3-42BA-9691-08F56EF8D129}" type="datetimeFigureOut">
              <a:rPr lang="cs-CZ" smtClean="0"/>
              <a:pPr>
                <a:defRPr/>
              </a:pPr>
              <a:t>14.12.2012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A715427-DFA8-4E6B-B2A1-FA3AC35DA21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95877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2BE40B5-4194-47EE-A642-ACA1E7B0AA2B}" type="datetimeFigureOut">
              <a:rPr lang="cs-CZ" smtClean="0"/>
              <a:pPr>
                <a:defRPr/>
              </a:pPr>
              <a:t>14.12.2012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600F67C-2ECE-4484-B367-C4B056256E3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7339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4377EFE-46BA-4394-A153-5A3BA86C206A}" type="datetimeFigureOut">
              <a:rPr lang="cs-CZ" smtClean="0"/>
              <a:pPr>
                <a:defRPr/>
              </a:pPr>
              <a:t>14.12.2012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070759C-5E7C-4E7A-BEED-A3C9D55707C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098057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5B446C8-8DC2-42C8-BB31-7DA2CEA76E4D}" type="datetimeFigureOut">
              <a:rPr lang="cs-CZ" smtClean="0"/>
              <a:pPr>
                <a:defRPr/>
              </a:pPr>
              <a:t>14.12.2012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E18C87C-DE51-40F8-A47C-37B10DF9E0F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34019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2A1B2EE-B353-4834-8650-1BA6B4A649D9}" type="datetimeFigureOut">
              <a:rPr lang="cs-CZ" smtClean="0"/>
              <a:pPr>
                <a:defRPr/>
              </a:pPr>
              <a:t>14.12.2012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83B79EE-852D-4599-9AE6-0FAFC7A8383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415286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94E6259-0D3F-4BA2-AFE3-CFA328FD4F49}" type="datetimeFigureOut">
              <a:rPr lang="cs-CZ" smtClean="0"/>
              <a:pPr>
                <a:defRPr/>
              </a:pPr>
              <a:t>14.12.2012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096260D-1F2D-4E75-8498-B3D974774D7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805630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4BD5A23-591B-45A6-885F-EA4968D57FD1}" type="datetimeFigureOut">
              <a:rPr lang="cs-CZ" smtClean="0"/>
              <a:pPr>
                <a:defRPr/>
              </a:pPr>
              <a:t>14.12.2012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B542427-9A0D-4413-A0DA-57D9A0F2F81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143103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76E9322-C2E0-4924-B0B2-D4BC67F12FA0}" type="datetimeFigureOut">
              <a:rPr lang="cs-CZ" smtClean="0"/>
              <a:pPr>
                <a:defRPr/>
              </a:pPr>
              <a:t>14.12.2012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F09EEBB-3402-4F4E-9ADE-FAA78FEB7E0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793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27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708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pPr>
              <a:defRPr/>
            </a:pPr>
            <a:fld id="{1F61AB61-4591-43D0-85D4-8DA6B461EE0D}" type="datetimeFigureOut">
              <a:rPr lang="cs-CZ"/>
              <a:pPr>
                <a:defRPr/>
              </a:pPr>
              <a:t>14.12.2012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pPr>
              <a:defRPr/>
            </a:pPr>
            <a:fld id="{9252B27F-58D5-4BF0-AF31-BFF96A5E993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707" r:id="rId3"/>
    <p:sldLayoutId id="2147483699" r:id="rId4"/>
    <p:sldLayoutId id="2147483700" r:id="rId5"/>
    <p:sldLayoutId id="2147483701" r:id="rId6"/>
    <p:sldLayoutId id="2147483702" r:id="rId7"/>
    <p:sldLayoutId id="2147483703" r:id="rId8"/>
    <p:sldLayoutId id="2147483704" r:id="rId9"/>
    <p:sldLayoutId id="2147483705" r:id="rId10"/>
    <p:sldLayoutId id="2147483706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100" b="1" kern="120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9pPr>
    </p:titleStyle>
    <p:bodyStyle>
      <a:lvl1pPr marL="547688" indent="-411163" algn="l" rtl="0" eaLnBrk="0" fontAlgn="base" hangingPunct="0">
        <a:spcBef>
          <a:spcPct val="20000"/>
        </a:spcBef>
        <a:spcAft>
          <a:spcPct val="0"/>
        </a:spcAft>
        <a:buClr>
          <a:srgbClr val="F9F9F9"/>
        </a:buClr>
        <a:buSzPct val="65000"/>
        <a:buFont typeface="Wingdings 2" pitchFamily="18" charset="2"/>
        <a:buChar char="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363" indent="-282575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80000"/>
        <a:buFont typeface="Wingdings 2" pitchFamily="18" charset="2"/>
        <a:buChar char="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475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95000"/>
        <a:buFont typeface="Wingdings" pitchFamily="2" charset="2"/>
        <a:buChar char=""/>
        <a:defRPr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2550" indent="-182563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100000"/>
        <a:buFont typeface="Wingdings 3" pitchFamily="18" charset="2"/>
        <a:buChar char="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4638" indent="-182563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Font typeface="Wingdings 2" pitchFamily="18" charset="2"/>
        <a:buChar char="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1F61AB61-4591-43D0-85D4-8DA6B461EE0D}" type="datetimeFigureOut">
              <a:rPr lang="cs-CZ" smtClean="0"/>
              <a:pPr>
                <a:defRPr/>
              </a:pPr>
              <a:t>14.12.2012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9252B27F-58D5-4BF0-AF31-BFF96A5E993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5523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RotundaRip.jpg" TargetMode="External"/><Relationship Id="rId2" Type="http://schemas.openxmlformats.org/officeDocument/2006/relationships/hyperlink" Target="http://cs.wikipedia.org/wiki/Soubor:ZnojmoRotundaKateriny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Soubor:Tismice_CZ_basilica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V="1">
            <a:off x="457200" y="116632"/>
            <a:ext cx="8229600" cy="158006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endParaRPr lang="cs-CZ" dirty="0" smtClean="0"/>
          </a:p>
          <a:p>
            <a:pPr lvl="0"/>
            <a:endParaRPr lang="cs-CZ" b="1" u="sng" dirty="0" smtClean="0"/>
          </a:p>
          <a:p>
            <a:pPr lvl="0"/>
            <a:r>
              <a:rPr lang="cs-CZ" b="1" u="sng" dirty="0" smtClean="0"/>
              <a:t>Název materiálu: </a:t>
            </a:r>
            <a:r>
              <a:rPr lang="cs-CZ" dirty="0" smtClean="0"/>
              <a:t>Románský sloh</a:t>
            </a:r>
          </a:p>
          <a:p>
            <a:pPr lvl="0"/>
            <a:r>
              <a:rPr lang="cs-CZ" b="1" u="sng" dirty="0" smtClean="0"/>
              <a:t>Ročník: </a:t>
            </a:r>
            <a:r>
              <a:rPr lang="cs-CZ" dirty="0" smtClean="0"/>
              <a:t>4.</a:t>
            </a:r>
          </a:p>
          <a:p>
            <a:pPr lvl="0"/>
            <a:r>
              <a:rPr lang="cs-CZ" b="1" u="sng" dirty="0" smtClean="0"/>
              <a:t>Vzdělávací oblast: </a:t>
            </a:r>
            <a:r>
              <a:rPr lang="cs-CZ" dirty="0" smtClean="0"/>
              <a:t> Člověk a jeho svět</a:t>
            </a:r>
          </a:p>
          <a:p>
            <a:pPr lvl="0"/>
            <a:r>
              <a:rPr lang="cs-CZ" b="1" u="sng" dirty="0" smtClean="0"/>
              <a:t>Vzdělávací obor/předmět: </a:t>
            </a:r>
            <a:r>
              <a:rPr lang="cs-CZ" dirty="0" smtClean="0"/>
              <a:t> Vlastivěda</a:t>
            </a:r>
          </a:p>
          <a:p>
            <a:pPr lvl="0"/>
            <a:r>
              <a:rPr lang="cs-CZ" b="1" u="sng" dirty="0" smtClean="0"/>
              <a:t>Klíčová slova : </a:t>
            </a:r>
            <a:r>
              <a:rPr lang="cs-CZ" dirty="0" smtClean="0"/>
              <a:t>rotunda, bazilika</a:t>
            </a:r>
          </a:p>
          <a:p>
            <a:pPr lvl="0"/>
            <a:r>
              <a:rPr lang="cs-CZ" b="1" u="sng" dirty="0" smtClean="0"/>
              <a:t>Druh výukového zdroje (</a:t>
            </a:r>
            <a:r>
              <a:rPr lang="cs-CZ" b="1" u="sng" dirty="0" err="1" smtClean="0"/>
              <a:t>prac</a:t>
            </a:r>
            <a:r>
              <a:rPr lang="cs-CZ" b="1" u="sng" dirty="0" smtClean="0"/>
              <a:t>. list, </a:t>
            </a:r>
            <a:r>
              <a:rPr lang="cs-CZ" b="1" u="sng" dirty="0" err="1" smtClean="0"/>
              <a:t>prezentace,test,souvislý</a:t>
            </a:r>
            <a:r>
              <a:rPr lang="cs-CZ" b="1" u="sng" dirty="0" smtClean="0"/>
              <a:t> text, interaktivní tabule: </a:t>
            </a:r>
            <a:r>
              <a:rPr lang="cs-CZ" dirty="0" smtClean="0"/>
              <a:t> Prezentace</a:t>
            </a:r>
          </a:p>
          <a:p>
            <a:pPr lvl="0"/>
            <a:r>
              <a:rPr lang="cs-CZ" b="1" u="sng" dirty="0" smtClean="0"/>
              <a:t>Typ interakce ( aktivita, výklad, kombinované : </a:t>
            </a:r>
            <a:r>
              <a:rPr lang="cs-CZ" dirty="0" smtClean="0"/>
              <a:t>výklad </a:t>
            </a:r>
            <a:endParaRPr lang="cs-CZ" b="1" u="sng" dirty="0" smtClean="0"/>
          </a:p>
          <a:p>
            <a:pPr lvl="0"/>
            <a:r>
              <a:rPr lang="cs-CZ" b="1" u="sng" dirty="0" smtClean="0"/>
              <a:t>Anotace: </a:t>
            </a:r>
            <a:r>
              <a:rPr lang="cs-CZ" dirty="0" smtClean="0"/>
              <a:t>Materiál je určen k seznámení </a:t>
            </a:r>
            <a:r>
              <a:rPr lang="cs-CZ" smtClean="0"/>
              <a:t>s učivem.</a:t>
            </a:r>
            <a:endParaRPr lang="cs-CZ" dirty="0" smtClean="0"/>
          </a:p>
          <a:p>
            <a:pPr lvl="0"/>
            <a:r>
              <a:rPr lang="cs-CZ" b="1" u="sng" dirty="0" smtClean="0"/>
              <a:t>Jméno autora: </a:t>
            </a:r>
            <a:r>
              <a:rPr lang="cs-CZ" dirty="0" smtClean="0"/>
              <a:t>Mgr. Lenka Pokorná</a:t>
            </a:r>
          </a:p>
          <a:p>
            <a:pPr lvl="0"/>
            <a:r>
              <a:rPr lang="cs-CZ" b="1" u="sng" dirty="0" smtClean="0"/>
              <a:t>Škola :</a:t>
            </a:r>
            <a:r>
              <a:rPr lang="cs-CZ" dirty="0" smtClean="0"/>
              <a:t> Základní škola a mateřská škola letce Františka    </a:t>
            </a:r>
          </a:p>
          <a:p>
            <a:r>
              <a:rPr lang="cs-CZ" b="1" dirty="0" smtClean="0"/>
              <a:t>               </a:t>
            </a:r>
            <a:r>
              <a:rPr lang="cs-CZ" dirty="0" smtClean="0"/>
              <a:t>Nováka Sokoleč</a:t>
            </a:r>
          </a:p>
          <a:p>
            <a:endParaRPr lang="cs-CZ" dirty="0"/>
          </a:p>
        </p:txBody>
      </p:sp>
      <p:pic>
        <p:nvPicPr>
          <p:cNvPr id="1026" name="obrázek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6261" y="-1"/>
            <a:ext cx="8280920" cy="2027979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Kdy a jak se k nám dostal?</a:t>
            </a:r>
          </a:p>
        </p:txBody>
      </p:sp>
      <p:sp>
        <p:nvSpPr>
          <p:cNvPr id="4099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V 10. století, v době přemyslovských knížat</a:t>
            </a:r>
          </a:p>
          <a:p>
            <a:pPr eaLnBrk="1" hangingPunct="1"/>
            <a:r>
              <a:rPr lang="cs-CZ" smtClean="0"/>
              <a:t>Dostal se k nám z Itálie</a:t>
            </a:r>
          </a:p>
          <a:p>
            <a:pPr eaLnBrk="1" hangingPunct="1"/>
            <a:endParaRPr lang="cs-CZ" smtClean="0"/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Znaky románského slohu</a:t>
            </a:r>
          </a:p>
        </p:txBody>
      </p:sp>
      <p:sp>
        <p:nvSpPr>
          <p:cNvPr id="512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Tlusté zdi bez omítky, postavené z kamene</a:t>
            </a:r>
          </a:p>
          <a:p>
            <a:pPr eaLnBrk="1" hangingPunct="1"/>
            <a:r>
              <a:rPr lang="cs-CZ" smtClean="0"/>
              <a:t>Malá okna s půlkruhovým obloukem nebo okna sdružená s dvěma spojenými oblouky</a:t>
            </a:r>
          </a:p>
          <a:p>
            <a:pPr eaLnBrk="1" hangingPunct="1"/>
            <a:r>
              <a:rPr lang="cs-CZ" smtClean="0"/>
              <a:t>Vnitřní prostory byly malé a tmavé</a:t>
            </a:r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	Které stavby jsou typické pro románský sloh?</a:t>
            </a:r>
          </a:p>
        </p:txBody>
      </p:sp>
      <p:sp>
        <p:nvSpPr>
          <p:cNvPr id="6147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cs-CZ" smtClean="0"/>
          </a:p>
          <a:p>
            <a:pPr eaLnBrk="1" hangingPunct="1"/>
            <a:r>
              <a:rPr lang="cs-CZ" smtClean="0"/>
              <a:t>Rotundy – kostely kruhového tvaru</a:t>
            </a:r>
          </a:p>
          <a:p>
            <a:pPr eaLnBrk="1" hangingPunct="1"/>
            <a:endParaRPr lang="cs-CZ" smtClean="0"/>
          </a:p>
          <a:p>
            <a:pPr eaLnBrk="1" hangingPunct="1"/>
            <a:r>
              <a:rPr lang="cs-CZ" smtClean="0"/>
              <a:t>Baziliky – kostely obdelníkového tvaru</a:t>
            </a:r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Ukázky románského slohu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82100" cy="5141913"/>
          </a:xfrm>
        </p:spPr>
        <p:txBody>
          <a:bodyPr>
            <a:normAutofit/>
          </a:bodyPr>
          <a:lstStyle/>
          <a:p>
            <a:pPr marL="548640" indent="-411480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cs-CZ" dirty="0" smtClean="0"/>
          </a:p>
          <a:p>
            <a:pPr marL="548640" indent="-411480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cs-CZ" dirty="0"/>
          </a:p>
          <a:p>
            <a:pPr marL="548640" indent="-411480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cs-CZ" dirty="0" smtClean="0"/>
          </a:p>
          <a:p>
            <a:pPr marL="548640" indent="-411480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cs-CZ" dirty="0"/>
          </a:p>
          <a:p>
            <a:pPr marL="548640" indent="-411480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cs-CZ" dirty="0" smtClean="0"/>
          </a:p>
          <a:p>
            <a:pPr marL="548640" indent="-411480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cs-CZ" dirty="0"/>
          </a:p>
          <a:p>
            <a:pPr marL="548640" indent="-411480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cs-CZ" dirty="0" smtClean="0"/>
          </a:p>
          <a:p>
            <a:pPr marL="548640" indent="-411480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cs-CZ" sz="2300" dirty="0" smtClean="0"/>
          </a:p>
          <a:p>
            <a:pPr marL="137160" indent="0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None/>
              <a:defRPr/>
            </a:pPr>
            <a:r>
              <a:rPr lang="cs-CZ" sz="2300" dirty="0" smtClean="0"/>
              <a:t>Rotunda </a:t>
            </a:r>
            <a:r>
              <a:rPr lang="cs-CZ" sz="2300" dirty="0" err="1" smtClean="0"/>
              <a:t>sv.Jiří</a:t>
            </a:r>
            <a:r>
              <a:rPr lang="cs-CZ" sz="2300" dirty="0" smtClean="0"/>
              <a:t>             Rotunda </a:t>
            </a:r>
            <a:r>
              <a:rPr lang="cs-CZ" sz="2300" dirty="0" err="1" smtClean="0"/>
              <a:t>sv.Kateřiny</a:t>
            </a:r>
            <a:r>
              <a:rPr lang="cs-CZ" sz="2300" dirty="0" smtClean="0"/>
              <a:t>     Bazilika v Tismicích</a:t>
            </a:r>
          </a:p>
          <a:p>
            <a:pPr marL="137160" indent="0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None/>
              <a:defRPr/>
            </a:pPr>
            <a:r>
              <a:rPr lang="cs-CZ" sz="2300" dirty="0" smtClean="0"/>
              <a:t>na hoře Říp                   </a:t>
            </a:r>
            <a:r>
              <a:rPr lang="cs-CZ" sz="2300" smtClean="0"/>
              <a:t>ve Znojmě</a:t>
            </a:r>
            <a:endParaRPr lang="cs-CZ" sz="2300" dirty="0"/>
          </a:p>
        </p:txBody>
      </p:sp>
      <p:pic>
        <p:nvPicPr>
          <p:cNvPr id="7172" name="Picture 5" descr="Soubor:RotundaRip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4463" y="1412875"/>
            <a:ext cx="3097212" cy="4265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3" name="Picture 7" descr="Soubor:Tismice CZ basilica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64250" y="2420938"/>
            <a:ext cx="3117850" cy="31130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4" name="Picture 9" descr="Soubor:RotundaSaintKatharina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113" y="1671638"/>
            <a:ext cx="3005137" cy="4006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cs.wikipedia.org/wiki/Soubor:ZnojmoRotundaKateriny.jpg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cs.wikipedia.org/wiki/Soubor:RotundaRip.jpg</a:t>
            </a:r>
            <a:endParaRPr lang="cs-CZ" dirty="0" smtClean="0"/>
          </a:p>
          <a:p>
            <a:r>
              <a:rPr lang="cs-CZ">
                <a:hlinkClick r:id="rId4"/>
              </a:rPr>
              <a:t>http://cs.wikipedia.org/wiki/Soubor:Tismice_CZ_basilica.jpg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861327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86</TotalTime>
  <Words>167</Words>
  <Application>Microsoft Office PowerPoint</Application>
  <PresentationFormat>Předvádění na obrazovce (4:3)</PresentationFormat>
  <Paragraphs>40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>Vrchol</vt:lpstr>
      <vt:lpstr>Motiv systému Office</vt:lpstr>
      <vt:lpstr>Prezentace aplikace PowerPoint</vt:lpstr>
      <vt:lpstr>Kdy a jak se k nám dostal?</vt:lpstr>
      <vt:lpstr>Znaky románského slohu</vt:lpstr>
      <vt:lpstr> Které stavby jsou typické pro románský sloh?</vt:lpstr>
      <vt:lpstr>Ukázky románského slohu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0C46</dc:creator>
  <cp:lastModifiedBy>0C46</cp:lastModifiedBy>
  <cp:revision>12</cp:revision>
  <dcterms:created xsi:type="dcterms:W3CDTF">2012-10-25T15:32:02Z</dcterms:created>
  <dcterms:modified xsi:type="dcterms:W3CDTF">2012-12-14T16:36:18Z</dcterms:modified>
</cp:coreProperties>
</file>