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1" r:id="rId2"/>
  </p:sldMasterIdLst>
  <p:notesMasterIdLst>
    <p:notesMasterId r:id="rId9"/>
  </p:notesMasterIdLst>
  <p:sldIdLst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18D6156B-8D88-4ACC-91D3-2CA70812F1D3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6FC44127-6B17-4468-BCCB-BA0C61908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7125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0485A8E-290B-4800-AB8F-9354B66D2693}" type="slidenum">
              <a:rPr lang="cs-CZ"/>
              <a:pPr eaLnBrk="1" hangingPunct="1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5D030-031C-4B03-ABA9-2A1155AACB73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44047-2DCB-468F-B51B-3AE086F11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771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049E-2069-4A12-A751-594C32B36C1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142D0-6A20-4920-B14B-6EA6E20DF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956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DBC50-3F7D-4AC6-AF43-6597ADE71C5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7AAFD-27E2-45FD-B064-048B40426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48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94C11-E466-4D51-AE26-DD99E99D696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F741F-A02F-4479-9D4E-3A6BD7CBB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336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3044C-E1F0-4F37-989F-233212FEE6F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4BB563-54C1-4084-86AA-3C224381D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464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46D44-3CA2-45A7-8967-2D68872419B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85A3B-08C9-4612-B9D7-F1DD06A41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05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66484-8170-499D-8AEF-D57FD16B386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5488A-73FD-4B1A-9CBB-499A85A50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734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260AD-86C4-4F93-9162-8CFC1843D52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CB190-CB2B-41BC-95FA-2CD921353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53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5F732-17C7-442E-BCC9-293F541874D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A3BE4-CBE4-4870-B38B-700AA082D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32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69C3A-DE40-412F-8DB2-B6FC2EE2400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5B19E-895F-4647-8F9F-C2A863944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631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79418-B2E1-4EB9-B39E-A7A1388CFE83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FC804-AF6B-4803-9E64-6CE698E53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0914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5D030-031C-4B03-ABA9-2A1155AACB73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344047-2DCB-468F-B51B-3AE086F114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905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BF049E-2069-4A12-A751-594C32B36C19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C142D0-6A20-4920-B14B-6EA6E20DF9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940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8DBC50-3F7D-4AC6-AF43-6597ADE71C5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D7AAFD-27E2-45FD-B064-048B40426C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983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A94C11-E466-4D51-AE26-DD99E99D696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7F741F-A02F-4479-9D4E-3A6BD7CBB6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6994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A3044C-E1F0-4F37-989F-233212FEE6FB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4BB563-54C1-4084-86AA-3C224381D6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0191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E46D44-3CA2-45A7-8967-2D68872419B0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585A3B-08C9-4612-B9D7-F1DD06A418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85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66484-8170-499D-8AEF-D57FD16B386D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85488A-73FD-4B1A-9CBB-499A85A505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8050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B260AD-86C4-4F93-9162-8CFC1843D52C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FCB190-CB2B-41BC-95FA-2CD9213539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7440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35F732-17C7-442E-BCC9-293F541874D9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3A3BE4-CBE4-4870-B38B-700AA082DB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0298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A69C3A-DE40-412F-8DB2-B6FC2EE24000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55B19E-895F-4647-8F9F-C2A863944B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1548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A79418-B2E1-4EB9-B39E-A7A1388CFE83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5FC804-AF6B-4803-9E64-6CE698E535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615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E8ED71E-B9B3-4A68-9FD7-56E02F6181B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134882A-6B69-4562-BD90-2BB01FFDD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0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2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E8ED71E-B9B3-4A68-9FD7-56E02F6181B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134882A-6B69-4562-BD90-2BB01FFDD9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35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ivoklat_castle_01.jpg" TargetMode="External"/><Relationship Id="rId2" Type="http://schemas.openxmlformats.org/officeDocument/2006/relationships/hyperlink" Target="http://cs.wikipedia.org/wiki/Soubor:Kutna_Hora_CZ_St_Barbara_Cathedral_front_view_0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endParaRPr lang="cs-CZ" b="1" u="sng" dirty="0" smtClean="0"/>
          </a:p>
          <a:p>
            <a:pPr lvl="0"/>
            <a:endParaRPr lang="cs-CZ" b="1" u="sng" dirty="0"/>
          </a:p>
          <a:p>
            <a:pPr lvl="0"/>
            <a:r>
              <a:rPr lang="cs-CZ" b="1" u="sng" dirty="0" smtClean="0"/>
              <a:t>Název materiálu: </a:t>
            </a:r>
            <a:r>
              <a:rPr lang="cs-CZ" dirty="0" smtClean="0"/>
              <a:t>Gotický sloh</a:t>
            </a:r>
          </a:p>
          <a:p>
            <a:pPr lvl="0"/>
            <a:r>
              <a:rPr lang="cs-CZ" b="1" u="sng" dirty="0" smtClean="0"/>
              <a:t>Ročník: </a:t>
            </a:r>
            <a:r>
              <a:rPr lang="cs-CZ" dirty="0" smtClean="0"/>
              <a:t>4.</a:t>
            </a:r>
          </a:p>
          <a:p>
            <a:pPr lvl="0"/>
            <a:r>
              <a:rPr lang="cs-CZ" b="1" u="sng" dirty="0" smtClean="0"/>
              <a:t>Vzdělávací oblast: </a:t>
            </a:r>
            <a:r>
              <a:rPr lang="cs-CZ" dirty="0" smtClean="0"/>
              <a:t> Člověk a jeho svět</a:t>
            </a:r>
          </a:p>
          <a:p>
            <a:pPr lvl="0"/>
            <a:r>
              <a:rPr lang="cs-CZ" b="1" u="sng" dirty="0" smtClean="0"/>
              <a:t>Vzdělávací obor/předmět: </a:t>
            </a:r>
            <a:r>
              <a:rPr lang="cs-CZ" dirty="0" smtClean="0"/>
              <a:t> Vlastivěda</a:t>
            </a:r>
          </a:p>
          <a:p>
            <a:pPr lvl="0"/>
            <a:r>
              <a:rPr lang="cs-CZ" b="1" u="sng" dirty="0" smtClean="0"/>
              <a:t>Klíčová slova : </a:t>
            </a:r>
            <a:r>
              <a:rPr lang="cs-CZ" dirty="0" smtClean="0"/>
              <a:t>opěrný systém, lomený oblouk</a:t>
            </a:r>
          </a:p>
          <a:p>
            <a:pPr lvl="0"/>
            <a:r>
              <a:rPr lang="cs-CZ" b="1" u="sng" dirty="0" smtClean="0"/>
              <a:t>Druh výukového zdroje (</a:t>
            </a:r>
            <a:r>
              <a:rPr lang="cs-CZ" b="1" u="sng" dirty="0" err="1" smtClean="0"/>
              <a:t>prac</a:t>
            </a:r>
            <a:r>
              <a:rPr lang="cs-CZ" b="1" u="sng" dirty="0" smtClean="0"/>
              <a:t>. list, </a:t>
            </a:r>
            <a:r>
              <a:rPr lang="cs-CZ" b="1" u="sng" dirty="0" err="1" smtClean="0"/>
              <a:t>prezentace,test,souvislý</a:t>
            </a:r>
            <a:r>
              <a:rPr lang="cs-CZ" b="1" u="sng" dirty="0" smtClean="0"/>
              <a:t> text, interaktivní tabule: </a:t>
            </a:r>
            <a:r>
              <a:rPr lang="cs-CZ" dirty="0" smtClean="0"/>
              <a:t> Prezentace</a:t>
            </a:r>
          </a:p>
          <a:p>
            <a:pPr lvl="0"/>
            <a:r>
              <a:rPr lang="cs-CZ" b="1" u="sng" dirty="0" smtClean="0"/>
              <a:t>Typ interakce ( aktivita, výklad, kombinované : </a:t>
            </a:r>
            <a:r>
              <a:rPr lang="cs-CZ" dirty="0" smtClean="0"/>
              <a:t>výklad </a:t>
            </a:r>
            <a:endParaRPr lang="cs-CZ" dirty="0" smtClean="0"/>
          </a:p>
          <a:p>
            <a:pPr lvl="0"/>
            <a:r>
              <a:rPr lang="cs-CZ" b="1" u="sng" dirty="0" smtClean="0"/>
              <a:t>Anotace: </a:t>
            </a:r>
            <a:r>
              <a:rPr lang="cs-CZ" dirty="0" smtClean="0"/>
              <a:t>Materiál je určen k seznámení </a:t>
            </a:r>
            <a:r>
              <a:rPr lang="cs-CZ" smtClean="0"/>
              <a:t>s učivem.</a:t>
            </a:r>
            <a:endParaRPr lang="cs-CZ" b="1" u="sng" dirty="0" smtClean="0"/>
          </a:p>
          <a:p>
            <a:pPr lvl="0"/>
            <a:r>
              <a:rPr lang="cs-CZ" b="1" u="sng" dirty="0" smtClean="0"/>
              <a:t>Jméno autora: </a:t>
            </a:r>
            <a:r>
              <a:rPr lang="cs-CZ" dirty="0" smtClean="0"/>
              <a:t>Mgr. Lenka Pokorná</a:t>
            </a:r>
          </a:p>
          <a:p>
            <a:pPr lvl="0"/>
            <a:r>
              <a:rPr lang="cs-CZ" b="1" u="sng" dirty="0" smtClean="0"/>
              <a:t>Škola :</a:t>
            </a:r>
            <a:r>
              <a:rPr lang="cs-CZ" dirty="0" smtClean="0"/>
              <a:t> Základní škola a mateřská škola letce Františka    </a:t>
            </a:r>
          </a:p>
          <a:p>
            <a:r>
              <a:rPr lang="cs-CZ" b="1" dirty="0" smtClean="0"/>
              <a:t>               </a:t>
            </a:r>
            <a:r>
              <a:rPr lang="cs-CZ" dirty="0" smtClean="0"/>
              <a:t>Nováka Sokoleč</a:t>
            </a:r>
          </a:p>
          <a:p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-139197"/>
            <a:ext cx="8983515" cy="220004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Kdy a jak se k nám dostal?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 polovině 14.století</a:t>
            </a:r>
          </a:p>
          <a:p>
            <a:endParaRPr lang="cs-CZ" smtClean="0"/>
          </a:p>
          <a:p>
            <a:r>
              <a:rPr lang="cs-CZ" smtClean="0"/>
              <a:t>Z Francie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Znaky gotického slohu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Stavby jsou vyšší než románské</a:t>
            </a:r>
          </a:p>
          <a:p>
            <a:r>
              <a:rPr lang="cs-CZ" smtClean="0"/>
              <a:t>Použití opěrného systému, který je navíc zdobený mnoha věžičkami</a:t>
            </a:r>
          </a:p>
          <a:p>
            <a:r>
              <a:rPr lang="cs-CZ" smtClean="0"/>
              <a:t>Okna jsou zakončena lomeným obloukem, často jsou vyplněná obrazy z barevných sklíček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Stavby typické pro toto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Hrady, chrámy, kláštery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Nejznámější stavitelé tohoto období u nás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Matyáš z </a:t>
            </a:r>
            <a:r>
              <a:rPr lang="cs-CZ" dirty="0" err="1" smtClean="0"/>
              <a:t>Arrasu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Petr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Parkléř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Ukázky gotického slohu</a:t>
            </a:r>
          </a:p>
        </p:txBody>
      </p:sp>
      <p:pic>
        <p:nvPicPr>
          <p:cNvPr id="14339" name="Picture 5" descr="Soubor:Kutna Hora CZ St Barbara Cathedral front view 02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484313"/>
            <a:ext cx="3243262" cy="4525962"/>
          </a:xfrm>
          <a:noFill/>
        </p:spPr>
      </p:pic>
      <p:pic>
        <p:nvPicPr>
          <p:cNvPr id="14340" name="Picture 7" descr="Soubor:Krivoklat castle 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1916113"/>
            <a:ext cx="4827587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Obdélník 2"/>
          <p:cNvSpPr>
            <a:spLocks noChangeArrowheads="1"/>
          </p:cNvSpPr>
          <p:nvPr/>
        </p:nvSpPr>
        <p:spPr bwMode="auto">
          <a:xfrm>
            <a:off x="5219700" y="5837238"/>
            <a:ext cx="21605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</a:rPr>
              <a:t>Křivoklát</a:t>
            </a:r>
          </a:p>
        </p:txBody>
      </p:sp>
      <p:sp>
        <p:nvSpPr>
          <p:cNvPr id="14342" name="Obdélník 4"/>
          <p:cNvSpPr>
            <a:spLocks noChangeArrowheads="1"/>
          </p:cNvSpPr>
          <p:nvPr/>
        </p:nvSpPr>
        <p:spPr bwMode="auto">
          <a:xfrm>
            <a:off x="611188" y="6218238"/>
            <a:ext cx="31369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Chrám svaté Barbory v Kutné Hoře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http://cs.wikipedia.org/wiki/Soubor:Kutna_Hora_CZ_St_Barbara_Cathedral_front_view_02.JPG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http://cs.wikipedia.org/wiki/Soubor:Krivoklat_castle_01.jpg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88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</TotalTime>
  <Words>166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Motiv systému Office</vt:lpstr>
      <vt:lpstr>Prezentace aplikace PowerPoint</vt:lpstr>
      <vt:lpstr>Kdy a jak se k nám dostal?</vt:lpstr>
      <vt:lpstr>Znaky gotického slohu</vt:lpstr>
      <vt:lpstr>Stavby typické pro toto období</vt:lpstr>
      <vt:lpstr>Ukázky gotického slohu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8</cp:revision>
  <dcterms:created xsi:type="dcterms:W3CDTF">2012-10-25T16:38:48Z</dcterms:created>
  <dcterms:modified xsi:type="dcterms:W3CDTF">2012-12-14T16:37:19Z</dcterms:modified>
</cp:coreProperties>
</file>