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6" r:id="rId2"/>
  </p:sldMasterIdLst>
  <p:sldIdLst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D9AAC4D2-D394-4C17-994C-3D8DA6FE5484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D44B450-5770-414F-A4AB-657C86FD8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71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0DA68-A422-444C-9AAF-47C2F6A1155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28520-9FC5-4A80-8AF5-50B7F6411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84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0161F-F7A6-4229-B3CC-384E52BA538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1270E-EC07-47EA-8EA0-E21C6EAA6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362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6C9E9-276B-4B06-80D1-846077D3317A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AF893-84A3-401C-BCC2-9BE47EFCB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720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9E6AB-6DA8-4EFA-ABA0-D907E3786FA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DB9EB-ADA1-4FF5-B6E4-35F558724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565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5CE47-D3E2-42E1-BC34-2DE1B5D056D6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786E1-1BD3-42E7-92DC-B0F67501C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301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20E38-3C57-480A-89A9-5EA92CB7539B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F9330-1954-4513-88E7-8E5EA063F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46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68DC3-9D23-491F-B5F4-C8D3BCCF2B8A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EB066-4307-44CD-9E98-8018AE31D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341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71DB5-70B8-49F3-B68A-CD8C53F9B36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7B86A-952A-4F50-8122-16C08632D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40F740-61B1-443D-996F-5B35D5E8AD8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38319-424D-4A3C-B37B-8DE27D28D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004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8C14D-73E2-4705-89A3-E4238C5D872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E6422-2174-4F13-BB33-A4075ABBD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655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9AAC4D2-D394-4C17-994C-3D8DA6FE5484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44B450-5770-414F-A4AB-657C86FD86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9508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10DA68-A422-444C-9AAF-47C2F6A11555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E28520-9FC5-4A80-8AF5-50B7F641176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9680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A0161F-F7A6-4229-B3CC-384E52BA538C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61270E-EC07-47EA-8EA0-E21C6EAA6D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986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6C9E9-276B-4B06-80D1-846077D3317A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8AF893-84A3-401C-BCC2-9BE47EFCB0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11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29E6AB-6DA8-4EFA-ABA0-D907E3786FA1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4DB9EB-ADA1-4FF5-B6E4-35F55872491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5446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C5CE47-D3E2-42E1-BC34-2DE1B5D056D6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8786E1-1BD3-42E7-92DC-B0F67501CE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0237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A20E38-3C57-480A-89A9-5EA92CB7539B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AF9330-1954-4513-88E7-8E5EA063FD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0291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368DC3-9D23-491F-B5F4-C8D3BCCF2B8A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2EB066-4307-44CD-9E98-8018AE31D6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7833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B71DB5-70B8-49F3-B68A-CD8C53F9B365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B7B86A-952A-4F50-8122-16C08632D9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8644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40F740-61B1-443D-996F-5B35D5E8AD89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A38319-424D-4A3C-B37B-8DE27D28D1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086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88C14D-73E2-4705-89A3-E4238C5D8725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1E6422-2174-4F13-BB33-A4075ABBD8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182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09F77AB-1ABE-4885-A21E-98EC31B9C96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EAEAAFBE-0EDB-4745-AA2C-6DC2AD608B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4" r:id="rId8"/>
    <p:sldLayoutId id="2147483685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9F77AB-1ABE-4885-A21E-98EC31B9C967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AEAAFBE-0EDB-4745-AA2C-6DC2AD608B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396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skykrumlov_radnice.JPG" TargetMode="External"/><Relationship Id="rId2" Type="http://schemas.openxmlformats.org/officeDocument/2006/relationships/hyperlink" Target="http://cs.wikipedia.org/wiki/Soubor:Cervena_Lhota,_Czech_Republic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endParaRPr lang="cs-CZ" b="1" u="sng" dirty="0" smtClean="0"/>
          </a:p>
          <a:p>
            <a:pPr lvl="0"/>
            <a:endParaRPr lang="cs-CZ" b="1" u="sng" dirty="0"/>
          </a:p>
          <a:p>
            <a:pPr lvl="0"/>
            <a:r>
              <a:rPr lang="cs-CZ" b="1" u="sng" dirty="0" smtClean="0"/>
              <a:t>Název materiálu: </a:t>
            </a:r>
            <a:r>
              <a:rPr lang="cs-CZ" dirty="0" smtClean="0"/>
              <a:t>Renesance</a:t>
            </a:r>
          </a:p>
          <a:p>
            <a:pPr lvl="0"/>
            <a:r>
              <a:rPr lang="cs-CZ" b="1" u="sng" dirty="0" smtClean="0"/>
              <a:t>Ročník: </a:t>
            </a:r>
            <a:r>
              <a:rPr lang="cs-CZ" dirty="0" smtClean="0"/>
              <a:t>4.</a:t>
            </a:r>
          </a:p>
          <a:p>
            <a:pPr lvl="0"/>
            <a:r>
              <a:rPr lang="cs-CZ" b="1" u="sng" dirty="0" smtClean="0"/>
              <a:t>Vzdělávací oblast: </a:t>
            </a:r>
            <a:r>
              <a:rPr lang="cs-CZ" dirty="0" smtClean="0"/>
              <a:t> Člověk a jeho svět</a:t>
            </a:r>
          </a:p>
          <a:p>
            <a:pPr lvl="0"/>
            <a:r>
              <a:rPr lang="cs-CZ" b="1" u="sng" dirty="0" smtClean="0"/>
              <a:t>Vzdělávací obor/předmět: </a:t>
            </a:r>
            <a:r>
              <a:rPr lang="cs-CZ" dirty="0" smtClean="0"/>
              <a:t> Vlastivěda</a:t>
            </a:r>
          </a:p>
          <a:p>
            <a:pPr lvl="0"/>
            <a:r>
              <a:rPr lang="cs-CZ" b="1" u="sng" dirty="0" smtClean="0"/>
              <a:t>Klíčová slova : </a:t>
            </a:r>
            <a:r>
              <a:rPr lang="cs-CZ" dirty="0" smtClean="0"/>
              <a:t>ozdobný štít, arkády</a:t>
            </a:r>
          </a:p>
          <a:p>
            <a:pPr lvl="0"/>
            <a:r>
              <a:rPr lang="cs-CZ" b="1" u="sng" dirty="0" smtClean="0"/>
              <a:t>Druh výukového zdroje (</a:t>
            </a:r>
            <a:r>
              <a:rPr lang="cs-CZ" b="1" u="sng" dirty="0" err="1" smtClean="0"/>
              <a:t>prac</a:t>
            </a:r>
            <a:r>
              <a:rPr lang="cs-CZ" b="1" u="sng" dirty="0" smtClean="0"/>
              <a:t>. list, </a:t>
            </a:r>
            <a:r>
              <a:rPr lang="cs-CZ" b="1" u="sng" dirty="0" err="1" smtClean="0"/>
              <a:t>prezentace,test,souvislý</a:t>
            </a:r>
            <a:r>
              <a:rPr lang="cs-CZ" b="1" u="sng" dirty="0" smtClean="0"/>
              <a:t> text, interaktivní tabule: </a:t>
            </a:r>
            <a:r>
              <a:rPr lang="cs-CZ" dirty="0" smtClean="0"/>
              <a:t> Prezentace</a:t>
            </a:r>
          </a:p>
          <a:p>
            <a:pPr lvl="0"/>
            <a:r>
              <a:rPr lang="cs-CZ" b="1" u="sng" dirty="0" smtClean="0"/>
              <a:t>Typ </a:t>
            </a:r>
            <a:r>
              <a:rPr lang="cs-CZ" b="1" u="sng" dirty="0" smtClean="0"/>
              <a:t>interakce </a:t>
            </a:r>
            <a:r>
              <a:rPr lang="cs-CZ" b="1" u="sng" dirty="0" smtClean="0"/>
              <a:t>( aktivita, výklad, kombinované : </a:t>
            </a:r>
            <a:r>
              <a:rPr lang="cs-CZ" dirty="0" smtClean="0"/>
              <a:t>výklad </a:t>
            </a:r>
            <a:endParaRPr lang="cs-CZ" dirty="0" smtClean="0"/>
          </a:p>
          <a:p>
            <a:pPr lvl="0"/>
            <a:r>
              <a:rPr lang="cs-CZ" b="1" u="sng" dirty="0" smtClean="0"/>
              <a:t>Anotace: </a:t>
            </a:r>
            <a:r>
              <a:rPr lang="cs-CZ" dirty="0" smtClean="0"/>
              <a:t>Materiál je určen k seznámení </a:t>
            </a:r>
            <a:r>
              <a:rPr lang="cs-CZ" smtClean="0"/>
              <a:t>s učivem.</a:t>
            </a:r>
            <a:endParaRPr lang="cs-CZ" b="1" u="sng" dirty="0" smtClean="0"/>
          </a:p>
          <a:p>
            <a:pPr lvl="0"/>
            <a:r>
              <a:rPr lang="cs-CZ" b="1" u="sng" dirty="0" smtClean="0"/>
              <a:t>Jméno autora: </a:t>
            </a:r>
            <a:r>
              <a:rPr lang="cs-CZ" dirty="0" smtClean="0"/>
              <a:t>Mgr. Lenka Pokorná</a:t>
            </a:r>
          </a:p>
          <a:p>
            <a:pPr lvl="0"/>
            <a:r>
              <a:rPr lang="cs-CZ" b="1" u="sng" dirty="0" smtClean="0"/>
              <a:t>Škola :</a:t>
            </a:r>
            <a:r>
              <a:rPr lang="cs-CZ" dirty="0" smtClean="0"/>
              <a:t> Základní škola a mateřská škola letce Františka    </a:t>
            </a:r>
          </a:p>
          <a:p>
            <a:r>
              <a:rPr lang="cs-CZ" b="1" dirty="0" smtClean="0"/>
              <a:t>               </a:t>
            </a:r>
            <a:r>
              <a:rPr lang="cs-CZ" dirty="0" smtClean="0"/>
              <a:t>Nováka Sokoleč</a:t>
            </a:r>
          </a:p>
          <a:p>
            <a:endParaRPr lang="cs-CZ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4624"/>
            <a:ext cx="7920880" cy="19398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687" cy="1143000"/>
          </a:xfrm>
        </p:spPr>
        <p:txBody>
          <a:bodyPr/>
          <a:lstStyle/>
          <a:p>
            <a:r>
              <a:rPr lang="cs-CZ" sz="3800" dirty="0" smtClean="0"/>
              <a:t>Kdy a jak se k nám dostala?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dirty="0" smtClean="0"/>
              <a:t>Z Evropy, 16. století – za vlády Habsburků</a:t>
            </a:r>
          </a:p>
          <a:p>
            <a:endParaRPr lang="cs-CZ" dirty="0" smtClean="0"/>
          </a:p>
          <a:p>
            <a:r>
              <a:rPr lang="cs-CZ" dirty="0" smtClean="0"/>
              <a:t>Je to období návratu ke starověké řecké a římské kultuře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Znaky renesance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Domy jsou zakončeny ozdobnými štíty</a:t>
            </a:r>
          </a:p>
          <a:p>
            <a:r>
              <a:rPr lang="cs-CZ" smtClean="0"/>
              <a:t>Okna, dveře, věžičky jsou pravidelné</a:t>
            </a:r>
          </a:p>
          <a:p>
            <a:r>
              <a:rPr lang="cs-CZ" smtClean="0"/>
              <a:t>Okna a dveře mají kamenné orámování</a:t>
            </a:r>
          </a:p>
          <a:p>
            <a:r>
              <a:rPr lang="cs-CZ" smtClean="0"/>
              <a:t>Na fasádách domů bývají malby nebo ozdoba omítek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Typické stavby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Staví se zámky, s nádvořím a arkádami (krytými chodbami), zámky obklopují zahrady a obory se zvěří</a:t>
            </a:r>
          </a:p>
          <a:p>
            <a:r>
              <a:rPr lang="cs-CZ" smtClean="0"/>
              <a:t>Souměrné budovy</a:t>
            </a:r>
            <a:endParaRPr lang="cs-CZ" dirty="0" smtClean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024687" cy="6492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Ukázky renesance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684213" y="2324100"/>
            <a:ext cx="7991475" cy="3984625"/>
          </a:xfrm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Zámek Červená Lhota        Náměstí v Českém                                            </a:t>
            </a:r>
            <a:r>
              <a:rPr lang="cs-CZ" sz="100" dirty="0" smtClean="0"/>
              <a:t>.</a:t>
            </a:r>
            <a:r>
              <a:rPr lang="cs-CZ" dirty="0" smtClean="0"/>
              <a:t>                                               Krumlově </a:t>
            </a:r>
          </a:p>
        </p:txBody>
      </p:sp>
      <p:pic>
        <p:nvPicPr>
          <p:cNvPr id="9220" name="Picture 5" descr="Soubor:Cervena Lhota, Czech Republ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88" y="1916113"/>
            <a:ext cx="4392612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7" descr="Soubor:Ceskykrumlov radn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2143125"/>
            <a:ext cx="4090987" cy="306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http://cs.wikipedia.org/wiki/Soubor:Cervena_Lhota,_</a:t>
            </a:r>
            <a:r>
              <a:rPr lang="cs-CZ" dirty="0" smtClean="0">
                <a:hlinkClick r:id="rId2"/>
              </a:rPr>
              <a:t>Czech_Republic.jpg</a:t>
            </a:r>
            <a:endParaRPr lang="cs-CZ" dirty="0" smtClean="0"/>
          </a:p>
          <a:p>
            <a:r>
              <a:rPr lang="cs-CZ">
                <a:hlinkClick r:id="rId3"/>
              </a:rPr>
              <a:t>http://cs.wikipedia.org/wiki/Soubor:Ceskykrumlov_radnice.JPG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09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</TotalTime>
  <Words>178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Motiv systému Office</vt:lpstr>
      <vt:lpstr>Prezentace aplikace PowerPoint</vt:lpstr>
      <vt:lpstr>Kdy a jak se k nám dostala?</vt:lpstr>
      <vt:lpstr>Znaky renesance</vt:lpstr>
      <vt:lpstr>Typické stavby</vt:lpstr>
      <vt:lpstr>Ukázky renesance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12</cp:revision>
  <dcterms:created xsi:type="dcterms:W3CDTF">2012-10-25T16:44:52Z</dcterms:created>
  <dcterms:modified xsi:type="dcterms:W3CDTF">2012-12-14T16:38:26Z</dcterms:modified>
</cp:coreProperties>
</file>