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1" r:id="rId2"/>
    <p:sldId id="267" r:id="rId3"/>
    <p:sldId id="259" r:id="rId4"/>
    <p:sldId id="263" r:id="rId5"/>
    <p:sldId id="262" r:id="rId6"/>
    <p:sldId id="264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50" d="100"/>
          <a:sy n="50" d="100"/>
        </p:scale>
        <p:origin x="-870" y="-4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ZŠaMŠ Staré Město, Jamnická 270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F2123EE-7DDE-4414-BA43-FAFD87488415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Interaktivní škola pro 21.století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91FC782-6F1B-40E8-B390-DA5E686FFB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ZŠaMŠ Staré Město, Jamnická 270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6769BD3-58CB-434B-A1CE-021D4162ABBB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Interaktivní škola pro 21.století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BEA48A8-29C1-45F2-B183-589BD7BE04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5" name="Zástupný symbol pro záhlaví 3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/>
              <a:t>ZŠaMŠ Staré Město, Jamnická 270</a:t>
            </a:r>
          </a:p>
        </p:txBody>
      </p:sp>
      <p:sp>
        <p:nvSpPr>
          <p:cNvPr id="18436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/>
              <a:t>Interaktivní škola pro 21.století</a:t>
            </a:r>
          </a:p>
        </p:txBody>
      </p:sp>
      <p:sp>
        <p:nvSpPr>
          <p:cNvPr id="18437" name="Zástupný symbol pro číslo snímku 5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B061A0F-8F27-4FBC-8E24-5730B4AAD4D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1C48A4-B37A-4B00-B28B-285164FC6CF0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AEDCCA0-D05F-4CBB-AF8C-C0A8126BBB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280114-4EC8-476C-95F8-E838F5E7806D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952A27-1370-40C8-884C-431168D9E1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786912-5998-430D-8E1A-25A4BA493D90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C1B64C-D758-40D7-B26C-19F3CE8B73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02885-5DC4-40FB-901B-5A29F80475A1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FFFAB0-19AA-4393-959F-4596D42C09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B84DBA-F2A4-4590-A167-F4FA2E2DF879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BB49C9-A61F-4D8A-86A7-B8A029A8EB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E1226-4C4E-4C53-943A-14D96FEFC1FA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8D1525-FC64-40B6-9B4D-A18420002F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5B9F71-5DEE-4B41-95BB-4E2199569363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F52A62-C6AC-4DF8-9AD3-7BE5B0FA16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C262EE-2DA1-45BA-902C-B4E8E539651C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CD2950-CD38-462A-8F20-23E6702F1F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895B7E-A3DF-41E7-BEC2-EBEF30145CD4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35C65F-A25E-4823-8D05-2298ACE336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C83DC-D3AD-443D-9C3D-4897D982526D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C00B15-64D3-4C77-BBF2-B2E4579942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4E8A2-1A5E-4D5E-AEA3-E32DB006DD71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AF16B8-AD5F-4196-805F-0E81CBF63C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A7ADE896-AB6A-4D1D-A407-1196B050F063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AD2694D9-6F45-4F2A-AF44-06C4486D3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5" r:id="rId2"/>
    <p:sldLayoutId id="2147483757" r:id="rId3"/>
    <p:sldLayoutId id="2147483754" r:id="rId4"/>
    <p:sldLayoutId id="2147483753" r:id="rId5"/>
    <p:sldLayoutId id="2147483752" r:id="rId6"/>
    <p:sldLayoutId id="2147483751" r:id="rId7"/>
    <p:sldLayoutId id="2147483758" r:id="rId8"/>
    <p:sldLayoutId id="2147483759" r:id="rId9"/>
    <p:sldLayoutId id="2147483750" r:id="rId10"/>
    <p:sldLayoutId id="2147483749" r:id="rId11"/>
  </p:sldLayoutIdLst>
  <p:hf hdr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eaLnBrk="0" fontAlgn="base" hangingPunct="0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eaLnBrk="0" fontAlgn="base" hangingPunct="0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ts val="375"/>
        </a:spcBef>
        <a:spcAft>
          <a:spcPct val="0"/>
        </a:spcAft>
        <a:buClr>
          <a:srgbClr val="AABBDF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ts val="375"/>
        </a:spcBef>
        <a:spcAft>
          <a:spcPct val="0"/>
        </a:spcAft>
        <a:buClr>
          <a:srgbClr val="0BD0D9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75"/>
        </a:spcBef>
        <a:spcAft>
          <a:spcPct val="0"/>
        </a:spcAft>
        <a:buClr>
          <a:srgbClr val="0BD0D9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imgurl=http://www.dinarin.cz/fph/media.nsf/v/ED7F7A168D4D6557C125757E004820E8/$file/anorexie.jpg&amp;imgrefurl=http://www.dinarin.cz/art_list.jsp?target=clanky_diety_a_hubnuti&amp;article_list_start=10&amp;usg=__tS02d2yckafpGoGxPsIlWqXzUyE=&amp;h=524&amp;w=524&amp;sz=39&amp;hl=cs&amp;start=14&amp;zoom=1&amp;itbs=1&amp;tbnid=-Bv8CMfTVhCU0M:&amp;tbnh=132&amp;tbnw=132&amp;prev=/images?q=tlust%C3%AD+lid%C3%A9&amp;hl=cs&amp;gbv=2&amp;tbs=isch:1&amp;ei=KfOBTbWdK4PUtAbClICZAw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portuj.com/search.php?rskolik=50&amp;rskolikata=3&amp;rstext=all-phpRS-all&amp;rsautor=nic&amp;rstema=102&amp;rskde=vse&amp;rsvelikost=uvod&amp;rsrazeni=datum_90" TargetMode="External"/><Relationship Id="rId2" Type="http://schemas.openxmlformats.org/officeDocument/2006/relationships/hyperlink" Target="http://www.wikipedia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aprinka.blog.cz/0910" TargetMode="External"/><Relationship Id="rId5" Type="http://schemas.openxmlformats.org/officeDocument/2006/relationships/hyperlink" Target="http://iloveemo.blog.cz/1205/vyhublost" TargetMode="External"/><Relationship Id="rId4" Type="http://schemas.openxmlformats.org/officeDocument/2006/relationships/hyperlink" Target="http://www.osel.cz/index.php?obsah=6&amp;akce=showall&amp;clanek=2874&amp;id_c=8942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Podnadpis 8"/>
          <p:cNvSpPr>
            <a:spLocks noGrp="1"/>
          </p:cNvSpPr>
          <p:nvPr>
            <p:ph type="subTitle" idx="1"/>
          </p:nvPr>
        </p:nvSpPr>
        <p:spPr>
          <a:xfrm>
            <a:off x="1331913" y="3644900"/>
            <a:ext cx="6400800" cy="1871663"/>
          </a:xfrm>
        </p:spPr>
        <p:txBody>
          <a:bodyPr/>
          <a:lstStyle/>
          <a:p>
            <a:pPr algn="l" eaLnBrk="1" hangingPunct="1">
              <a:lnSpc>
                <a:spcPct val="90000"/>
              </a:lnSpc>
            </a:pPr>
            <a:r>
              <a:rPr lang="cs-CZ" dirty="0" smtClean="0">
                <a:solidFill>
                  <a:srgbClr val="083763"/>
                </a:solidFill>
                <a:latin typeface="Arial" charset="0"/>
                <a:cs typeface="Arial" charset="0"/>
              </a:rPr>
              <a:t>Předmět:Přírodověda</a:t>
            </a:r>
          </a:p>
          <a:p>
            <a:pPr algn="l" eaLnBrk="1" hangingPunct="1">
              <a:lnSpc>
                <a:spcPct val="90000"/>
              </a:lnSpc>
            </a:pPr>
            <a:r>
              <a:rPr lang="cs-CZ" dirty="0" smtClean="0">
                <a:solidFill>
                  <a:srgbClr val="083763"/>
                </a:solidFill>
                <a:latin typeface="Arial" charset="0"/>
                <a:cs typeface="Arial" charset="0"/>
              </a:rPr>
              <a:t>Ročník:V.</a:t>
            </a:r>
          </a:p>
          <a:p>
            <a:pPr algn="l" eaLnBrk="1" hangingPunct="1">
              <a:lnSpc>
                <a:spcPct val="90000"/>
              </a:lnSpc>
            </a:pPr>
            <a:r>
              <a:rPr lang="cs-CZ" dirty="0" smtClean="0">
                <a:solidFill>
                  <a:srgbClr val="083763"/>
                </a:solidFill>
                <a:latin typeface="Arial" charset="0"/>
                <a:cs typeface="Arial" charset="0"/>
              </a:rPr>
              <a:t>Tematický </a:t>
            </a:r>
            <a:r>
              <a:rPr lang="cs-CZ" dirty="0" smtClean="0">
                <a:solidFill>
                  <a:srgbClr val="083763"/>
                </a:solidFill>
                <a:latin typeface="Arial" charset="0"/>
                <a:cs typeface="Arial" charset="0"/>
              </a:rPr>
              <a:t>celek:ČLOVĚK</a:t>
            </a:r>
          </a:p>
          <a:p>
            <a:pPr algn="l" eaLnBrk="1" hangingPunct="1">
              <a:lnSpc>
                <a:spcPct val="90000"/>
              </a:lnSpc>
            </a:pPr>
            <a:r>
              <a:rPr lang="cs-CZ" dirty="0" smtClean="0">
                <a:solidFill>
                  <a:srgbClr val="083763"/>
                </a:solidFill>
                <a:latin typeface="Arial" charset="0"/>
                <a:cs typeface="Arial" charset="0"/>
              </a:rPr>
              <a:t>Autor prezentace</a:t>
            </a:r>
            <a:r>
              <a:rPr lang="cs-CZ" dirty="0" smtClean="0"/>
              <a:t>:Mgr. Irena Turková</a:t>
            </a:r>
          </a:p>
          <a:p>
            <a:pPr algn="l" eaLnBrk="1" hangingPunct="1">
              <a:lnSpc>
                <a:spcPct val="90000"/>
              </a:lnSpc>
            </a:pPr>
            <a:endParaRPr lang="cs-CZ" dirty="0" smtClean="0"/>
          </a:p>
        </p:txBody>
      </p:sp>
      <p:sp>
        <p:nvSpPr>
          <p:cNvPr id="15362" name="Zástupný symbol pro datum 4"/>
          <p:cNvSpPr>
            <a:spLocks noGrp="1"/>
          </p:cNvSpPr>
          <p:nvPr>
            <p:ph type="dt" sz="quarter" idx="10"/>
          </p:nvPr>
        </p:nvSpPr>
        <p:spPr bwMode="auto"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970C889-CCE0-4A13-B460-09DA38636F6A}" type="datetime1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8.1.2013</a:t>
            </a:fld>
            <a:endParaRPr lang="cs-CZ"/>
          </a:p>
        </p:txBody>
      </p:sp>
      <p:sp>
        <p:nvSpPr>
          <p:cNvPr id="15363" name="Zástupný symbol pro zápatí 5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/>
              <a:t>EU do škol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C75BA5-317C-4D77-9D11-AC27FB183FCB}" type="slidenum">
              <a:rPr lang="cs-CZ"/>
              <a:pPr>
                <a:defRPr/>
              </a:pPr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650" y="549275"/>
            <a:ext cx="7772400" cy="223202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smtClean="0"/>
              <a:t/>
            </a:r>
            <a:br>
              <a:rPr lang="cs-CZ" sz="3200" smtClean="0"/>
            </a:br>
            <a:r>
              <a:rPr lang="cs-CZ" sz="3600" smtClean="0"/>
              <a:t/>
            </a:r>
            <a:br>
              <a:rPr lang="cs-CZ" sz="3600" smtClean="0"/>
            </a:br>
            <a:r>
              <a:rPr lang="cs-CZ" smtClean="0"/>
              <a:t>Interaktivní škola pro žáka 21.století</a:t>
            </a:r>
            <a:endParaRPr lang="cs-CZ"/>
          </a:p>
        </p:txBody>
      </p:sp>
      <p:pic>
        <p:nvPicPr>
          <p:cNvPr id="153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063" y="2636838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pPr eaLnBrk="1" hangingPunct="1"/>
            <a:r>
              <a:rPr lang="cs-CZ" sz="5400" smtClean="0">
                <a:latin typeface="Arial" charset="0"/>
              </a:rPr>
              <a:t>ČLOVĚK</a:t>
            </a:r>
          </a:p>
        </p:txBody>
      </p:sp>
      <p:sp>
        <p:nvSpPr>
          <p:cNvPr id="1638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3200" smtClean="0">
                <a:latin typeface="Arial" charset="0"/>
              </a:rPr>
              <a:t>2</a:t>
            </a:r>
            <a:r>
              <a:rPr lang="cs-CZ" sz="3200" smtClean="0"/>
              <a:t>. část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6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5" grpId="0"/>
      <p:bldP spid="1638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7875"/>
          </a:xfrm>
        </p:spPr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SVALY</a:t>
            </a:r>
          </a:p>
        </p:txBody>
      </p:sp>
      <p:sp>
        <p:nvSpPr>
          <p:cNvPr id="17410" name="Zástupný symbol pro datum 3"/>
          <p:cNvSpPr>
            <a:spLocks noGrp="1"/>
          </p:cNvSpPr>
          <p:nvPr>
            <p:ph type="dt" sz="quarter" idx="10"/>
          </p:nvPr>
        </p:nvSpPr>
        <p:spPr bwMode="auto"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8AC3331-0F00-48E8-A68B-B36FE17A1B01}" type="datetime1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8.1.2013</a:t>
            </a:fld>
            <a:endParaRPr lang="cs-CZ"/>
          </a:p>
        </p:txBody>
      </p:sp>
      <p:sp>
        <p:nvSpPr>
          <p:cNvPr id="1741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/>
              <a:t>EU do škol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A543F5-E960-4C42-A3FB-B4B4985F1A1D}" type="slidenum">
              <a:rPr lang="cs-CZ"/>
              <a:pPr>
                <a:defRPr/>
              </a:pPr>
              <a:t>3</a:t>
            </a:fld>
            <a:endParaRPr lang="cs-CZ"/>
          </a:p>
        </p:txBody>
      </p:sp>
      <p:pic>
        <p:nvPicPr>
          <p:cNvPr id="17417" name="Picture 9" descr="sva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450" y="981075"/>
            <a:ext cx="7419975" cy="53276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800" decel="100000"/>
                                        <p:tgtEl>
                                          <p:spTgt spid="174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0" y="620713"/>
            <a:ext cx="8748713" cy="936625"/>
          </a:xfrm>
        </p:spPr>
        <p:txBody>
          <a:bodyPr/>
          <a:lstStyle/>
          <a:p>
            <a:pPr eaLnBrk="1" hangingPunct="1"/>
            <a:r>
              <a:rPr lang="cs-CZ" sz="3600" smtClean="0">
                <a:latin typeface="Arial" charset="0"/>
              </a:rPr>
              <a:t/>
            </a:r>
            <a:br>
              <a:rPr lang="cs-CZ" sz="3600" smtClean="0">
                <a:latin typeface="Arial" charset="0"/>
              </a:rPr>
            </a:br>
            <a:r>
              <a:rPr lang="cs-CZ" sz="3600" smtClean="0">
                <a:latin typeface="Arial" charset="0"/>
              </a:rPr>
              <a:t>   Svaly </a:t>
            </a:r>
            <a:br>
              <a:rPr lang="cs-CZ" sz="3600" smtClean="0">
                <a:latin typeface="Arial" charset="0"/>
              </a:rPr>
            </a:br>
            <a:r>
              <a:rPr lang="cs-CZ" sz="3600" smtClean="0">
                <a:latin typeface="Arial" charset="0"/>
              </a:rPr>
              <a:t>                        </a:t>
            </a:r>
          </a:p>
        </p:txBody>
      </p:sp>
      <p:sp>
        <p:nvSpPr>
          <p:cNvPr id="19458" name="Zástupný symbol pro obsah 2"/>
          <p:cNvSpPr>
            <a:spLocks/>
          </p:cNvSpPr>
          <p:nvPr/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73050" indent="-273050">
              <a:spcBef>
                <a:spcPts val="575"/>
              </a:spcBef>
              <a:buClr>
                <a:schemeClr val="accent1"/>
              </a:buClr>
              <a:buSzPct val="85000"/>
              <a:buFontTx/>
              <a:buChar char="-"/>
            </a:pPr>
            <a:r>
              <a:rPr lang="cs-CZ" sz="2600"/>
              <a:t>udržují vzpřímený postoj</a:t>
            </a:r>
          </a:p>
          <a:p>
            <a:pPr marL="273050" indent="-273050">
              <a:spcBef>
                <a:spcPts val="575"/>
              </a:spcBef>
              <a:buClr>
                <a:schemeClr val="accent1"/>
              </a:buClr>
              <a:buSzPct val="85000"/>
              <a:buFontTx/>
              <a:buChar char="-"/>
            </a:pPr>
            <a:r>
              <a:rPr lang="cs-CZ" sz="2600"/>
              <a:t>reagují na signály vysílané z mozku</a:t>
            </a:r>
          </a:p>
          <a:p>
            <a:pPr marL="273050" indent="-273050">
              <a:spcBef>
                <a:spcPts val="575"/>
              </a:spcBef>
              <a:buClr>
                <a:schemeClr val="accent1"/>
              </a:buClr>
              <a:buSzPct val="85000"/>
              <a:buFontTx/>
              <a:buChar char="-"/>
            </a:pPr>
            <a:r>
              <a:rPr lang="cs-CZ" sz="2600"/>
              <a:t>využívají energii ke stahům</a:t>
            </a:r>
          </a:p>
          <a:p>
            <a:pPr marL="273050" indent="-273050">
              <a:spcBef>
                <a:spcPts val="575"/>
              </a:spcBef>
              <a:buClr>
                <a:schemeClr val="accent1"/>
              </a:buClr>
              <a:buSzPct val="85000"/>
              <a:buFontTx/>
              <a:buChar char="-"/>
            </a:pPr>
            <a:r>
              <a:rPr lang="cs-CZ" sz="2600"/>
              <a:t>upínají se ke kostem pomocí šlach</a:t>
            </a:r>
          </a:p>
          <a:p>
            <a:pPr marL="273050" indent="-273050">
              <a:spcBef>
                <a:spcPts val="575"/>
              </a:spcBef>
              <a:buClr>
                <a:schemeClr val="accent1"/>
              </a:buClr>
              <a:buSzPct val="85000"/>
              <a:buFontTx/>
              <a:buChar char="-"/>
            </a:pPr>
            <a:r>
              <a:rPr lang="cs-CZ" sz="2600"/>
              <a:t>svaly na vnitřních orgánech – srdce </a:t>
            </a:r>
          </a:p>
          <a:p>
            <a:pPr marL="273050" indent="-273050">
              <a:spcBef>
                <a:spcPts val="575"/>
              </a:spcBef>
              <a:buClr>
                <a:schemeClr val="accent1"/>
              </a:buClr>
              <a:buSzPct val="85000"/>
            </a:pPr>
            <a:r>
              <a:rPr lang="cs-CZ" sz="2600"/>
              <a:t>                                                - žaludek</a:t>
            </a:r>
          </a:p>
          <a:p>
            <a:pPr marL="273050" indent="-273050">
              <a:spcBef>
                <a:spcPts val="575"/>
              </a:spcBef>
              <a:buClr>
                <a:schemeClr val="accent1"/>
              </a:buClr>
              <a:buSzPct val="85000"/>
            </a:pPr>
            <a:r>
              <a:rPr lang="cs-CZ" sz="2600"/>
              <a:t>                                                - dýchací trubice</a:t>
            </a:r>
          </a:p>
          <a:p>
            <a:pPr marL="273050" indent="-273050">
              <a:spcBef>
                <a:spcPts val="575"/>
              </a:spcBef>
              <a:buClr>
                <a:schemeClr val="accent1"/>
              </a:buClr>
              <a:buSzPct val="85000"/>
            </a:pPr>
            <a:r>
              <a:rPr lang="cs-CZ" sz="2600"/>
              <a:t>                                                - močový měchýř</a:t>
            </a:r>
          </a:p>
          <a:p>
            <a:pPr marL="273050" indent="-273050">
              <a:spcBef>
                <a:spcPts val="575"/>
              </a:spcBef>
              <a:buClr>
                <a:schemeClr val="accent1"/>
              </a:buClr>
              <a:buSzPct val="85000"/>
            </a:pPr>
            <a:r>
              <a:rPr lang="cs-CZ" sz="2600"/>
              <a:t>                                                - oko</a:t>
            </a:r>
          </a:p>
          <a:p>
            <a:pPr marL="273050" indent="-273050">
              <a:spcBef>
                <a:spcPts val="575"/>
              </a:spcBef>
              <a:buClr>
                <a:schemeClr val="accent1"/>
              </a:buClr>
              <a:buSzPct val="85000"/>
              <a:buFont typeface="Wingdings 2" pitchFamily="18" charset="2"/>
              <a:buNone/>
            </a:pPr>
            <a:endParaRPr lang="cs-CZ" sz="26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94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94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7" grpId="0"/>
      <p:bldP spid="1945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5746750"/>
          </a:xfrm>
        </p:spPr>
        <p:txBody>
          <a:bodyPr/>
          <a:lstStyle/>
          <a:p>
            <a:pPr eaLnBrk="1" hangingPunct="1"/>
            <a:endParaRPr lang="cs-CZ" dirty="0" smtClean="0">
              <a:latin typeface="Arial" charset="0"/>
            </a:endParaRPr>
          </a:p>
        </p:txBody>
      </p:sp>
      <p:sp>
        <p:nvSpPr>
          <p:cNvPr id="20482" name="Zástupný symbol pro datum 2"/>
          <p:cNvSpPr>
            <a:spLocks noGrp="1"/>
          </p:cNvSpPr>
          <p:nvPr>
            <p:ph type="dt" sz="quarter" idx="10"/>
          </p:nvPr>
        </p:nvSpPr>
        <p:spPr bwMode="auto"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9129CCC-2339-469E-A70B-26953ADCA48D}" type="datetime1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8.1.2013</a:t>
            </a:fld>
            <a:endParaRPr lang="cs-CZ"/>
          </a:p>
        </p:txBody>
      </p:sp>
      <p:sp>
        <p:nvSpPr>
          <p:cNvPr id="20483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/>
              <a:t>EU do škol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123CAB7-D022-470D-9D3E-8AC0E64E7D66}" type="slidenum">
              <a:rPr lang="cs-CZ"/>
              <a:pPr>
                <a:defRPr/>
              </a:pPr>
              <a:t>5</a:t>
            </a:fld>
            <a:endParaRPr lang="cs-CZ"/>
          </a:p>
        </p:txBody>
      </p:sp>
      <p:pic>
        <p:nvPicPr>
          <p:cNvPr id="20487" name="Picture 7" descr="s_118849112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428604"/>
            <a:ext cx="2371725" cy="2592388"/>
          </a:xfrm>
          <a:prstGeom prst="rect">
            <a:avLst/>
          </a:prstGeom>
          <a:noFill/>
        </p:spPr>
      </p:pic>
      <p:pic>
        <p:nvPicPr>
          <p:cNvPr id="20491" name="Picture 11" descr="ANd9GcSZbq6cEe_8r06rYdIoDCrU2G7E47Y5gHBlGgrKT9TE8VOee2NZrRNRvfVv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8313" y="3933825"/>
            <a:ext cx="2409825" cy="2263775"/>
          </a:xfrm>
          <a:prstGeom prst="rect">
            <a:avLst/>
          </a:prstGeom>
          <a:noFill/>
        </p:spPr>
      </p:pic>
      <p:sp>
        <p:nvSpPr>
          <p:cNvPr id="20495" name="Text Box 15"/>
          <p:cNvSpPr txBox="1">
            <a:spLocks noChangeArrowheads="1"/>
          </p:cNvSpPr>
          <p:nvPr/>
        </p:nvSpPr>
        <p:spPr bwMode="auto">
          <a:xfrm>
            <a:off x="5272088" y="2873375"/>
            <a:ext cx="110799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dirty="0" smtClean="0"/>
              <a:t>kulturista</a:t>
            </a:r>
            <a:endParaRPr lang="cs-CZ" dirty="0"/>
          </a:p>
        </p:txBody>
      </p:sp>
      <p:sp>
        <p:nvSpPr>
          <p:cNvPr id="20496" name="Text Box 16"/>
          <p:cNvSpPr txBox="1">
            <a:spLocks noChangeArrowheads="1"/>
          </p:cNvSpPr>
          <p:nvPr/>
        </p:nvSpPr>
        <p:spPr bwMode="auto">
          <a:xfrm>
            <a:off x="5416550" y="6184900"/>
            <a:ext cx="12890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obézní lidé</a:t>
            </a:r>
          </a:p>
        </p:txBody>
      </p:sp>
      <p:sp>
        <p:nvSpPr>
          <p:cNvPr id="20497" name="Text Box 17"/>
          <p:cNvSpPr txBox="1">
            <a:spLocks noChangeArrowheads="1"/>
          </p:cNvSpPr>
          <p:nvPr/>
        </p:nvSpPr>
        <p:spPr bwMode="auto">
          <a:xfrm>
            <a:off x="1887538" y="6184900"/>
            <a:ext cx="11620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anorektici</a:t>
            </a:r>
          </a:p>
        </p:txBody>
      </p:sp>
      <p:pic>
        <p:nvPicPr>
          <p:cNvPr id="13" name="Obrázek 12" descr="253066_obezita-mikey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786182" y="3500438"/>
            <a:ext cx="4991096" cy="26495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49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49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4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0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4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4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4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800" decel="100000"/>
                                        <p:tgtEl>
                                          <p:spTgt spid="204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204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204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204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4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4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95" grpId="0"/>
      <p:bldP spid="20496" grpId="0"/>
      <p:bldP spid="2049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smtClean="0">
                <a:latin typeface="Arial" charset="0"/>
              </a:rPr>
              <a:t>Nemoci a poranění svalů</a:t>
            </a:r>
            <a:br>
              <a:rPr lang="cs-CZ" sz="3600" smtClean="0">
                <a:latin typeface="Arial" charset="0"/>
              </a:rPr>
            </a:br>
            <a:endParaRPr lang="cs-CZ" sz="3600" smtClean="0">
              <a:latin typeface="Arial" charset="0"/>
            </a:endParaRPr>
          </a:p>
        </p:txBody>
      </p:sp>
      <p:sp>
        <p:nvSpPr>
          <p:cNvPr id="21506" name="Zástupný symbol pro datum 2"/>
          <p:cNvSpPr>
            <a:spLocks noGrp="1"/>
          </p:cNvSpPr>
          <p:nvPr>
            <p:ph type="dt" sz="quarter" idx="10"/>
          </p:nvPr>
        </p:nvSpPr>
        <p:spPr bwMode="auto"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3DBC2E4-48E6-4B3A-A708-4C7D48CB267D}" type="datetime1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8.1.2013</a:t>
            </a:fld>
            <a:endParaRPr lang="cs-CZ"/>
          </a:p>
        </p:txBody>
      </p:sp>
      <p:sp>
        <p:nvSpPr>
          <p:cNvPr id="21507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/>
              <a:t>EU do škol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E8BEEE7-68C0-4019-B5BC-BDB25D15A63F}" type="slidenum">
              <a:rPr lang="cs-CZ"/>
              <a:pPr>
                <a:defRPr/>
              </a:pPr>
              <a:t>6</a:t>
            </a:fld>
            <a:endParaRPr lang="cs-CZ"/>
          </a:p>
        </p:txBody>
      </p:sp>
      <p:sp>
        <p:nvSpPr>
          <p:cNvPr id="21509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Tx/>
              <a:buChar char="-"/>
            </a:pPr>
            <a:r>
              <a:rPr lang="cs-CZ" sz="3600" dirty="0" smtClean="0">
                <a:latin typeface="Arial" charset="0"/>
              </a:rPr>
              <a:t>namožení a natržení svalů</a:t>
            </a:r>
          </a:p>
          <a:p>
            <a:pPr eaLnBrk="1" hangingPunct="1">
              <a:buFontTx/>
              <a:buChar char="-"/>
            </a:pPr>
            <a:r>
              <a:rPr lang="cs-CZ" sz="3600" dirty="0" smtClean="0">
                <a:latin typeface="Arial" charset="0"/>
              </a:rPr>
              <a:t>zánět tkání</a:t>
            </a:r>
          </a:p>
          <a:p>
            <a:pPr eaLnBrk="1" hangingPunct="1">
              <a:buFontTx/>
              <a:buChar char="-"/>
            </a:pPr>
            <a:r>
              <a:rPr lang="cs-CZ" sz="3600" dirty="0" smtClean="0">
                <a:latin typeface="Arial" charset="0"/>
              </a:rPr>
              <a:t>tenisový loket</a:t>
            </a:r>
          </a:p>
          <a:p>
            <a:pPr eaLnBrk="1" hangingPunct="1">
              <a:buFontTx/>
              <a:buChar char="-"/>
            </a:pPr>
            <a:r>
              <a:rPr lang="cs-CZ" sz="3600" dirty="0" smtClean="0">
                <a:latin typeface="Arial" charset="0"/>
              </a:rPr>
              <a:t>přetržená šlacha</a:t>
            </a:r>
          </a:p>
          <a:p>
            <a:pPr eaLnBrk="1" hangingPunct="1">
              <a:buFontTx/>
              <a:buChar char="-"/>
            </a:pPr>
            <a:r>
              <a:rPr lang="cs-CZ" sz="3600" dirty="0" smtClean="0">
                <a:latin typeface="Arial" charset="0"/>
              </a:rPr>
              <a:t>oslabení svalstva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5" dur="80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6" dur="80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80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5" grpId="0"/>
      <p:bldP spid="2150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Přehled zdrojů a odkazů</a:t>
            </a:r>
          </a:p>
        </p:txBody>
      </p:sp>
      <p:sp>
        <p:nvSpPr>
          <p:cNvPr id="23554" name="Zástupný symbol pro datum 3"/>
          <p:cNvSpPr>
            <a:spLocks noGrp="1"/>
          </p:cNvSpPr>
          <p:nvPr>
            <p:ph type="dt" sz="quarter" idx="10"/>
          </p:nvPr>
        </p:nvSpPr>
        <p:spPr bwMode="auto"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8785B45-8923-4FB4-90C1-18A43CAB6307}" type="datetime1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8.1.2013</a:t>
            </a:fld>
            <a:endParaRPr lang="cs-CZ"/>
          </a:p>
        </p:txBody>
      </p:sp>
      <p:sp>
        <p:nvSpPr>
          <p:cNvPr id="2355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/>
              <a:t>EU do škol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86D1B3-C02C-4C3C-BD4F-55A90324BD46}" type="slidenum">
              <a:rPr lang="cs-CZ"/>
              <a:pPr>
                <a:defRPr/>
              </a:pPr>
              <a:t>7</a:t>
            </a:fld>
            <a:endParaRPr lang="cs-CZ"/>
          </a:p>
        </p:txBody>
      </p:sp>
      <p:sp>
        <p:nvSpPr>
          <p:cNvPr id="2253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wikipedia.com</a:t>
            </a:r>
            <a:endParaRPr lang="cs-CZ" dirty="0" smtClean="0"/>
          </a:p>
          <a:p>
            <a:pPr eaLnBrk="1" hangingPunct="1"/>
            <a:r>
              <a:rPr lang="cs-CZ" dirty="0" smtClean="0">
                <a:latin typeface="Arial" charset="0"/>
                <a:hlinkClick r:id="rId3"/>
              </a:rPr>
              <a:t>http://www.sportuj.</a:t>
            </a:r>
            <a:r>
              <a:rPr lang="cs-CZ" dirty="0" err="1" smtClean="0">
                <a:latin typeface="Arial" charset="0"/>
                <a:hlinkClick r:id="rId3"/>
              </a:rPr>
              <a:t>com</a:t>
            </a:r>
            <a:r>
              <a:rPr lang="cs-CZ" dirty="0" smtClean="0">
                <a:latin typeface="Arial" charset="0"/>
                <a:hlinkClick r:id="rId3"/>
              </a:rPr>
              <a:t>/</a:t>
            </a:r>
            <a:r>
              <a:rPr lang="cs-CZ" dirty="0" err="1" smtClean="0">
                <a:latin typeface="Arial" charset="0"/>
                <a:hlinkClick r:id="rId3"/>
              </a:rPr>
              <a:t>search.php</a:t>
            </a:r>
            <a:r>
              <a:rPr lang="cs-CZ" dirty="0" smtClean="0">
                <a:latin typeface="Arial" charset="0"/>
                <a:hlinkClick r:id="rId3"/>
              </a:rPr>
              <a:t>?</a:t>
            </a:r>
            <a:r>
              <a:rPr lang="cs-CZ" dirty="0" err="1" smtClean="0">
                <a:latin typeface="Arial" charset="0"/>
                <a:hlinkClick r:id="rId3"/>
              </a:rPr>
              <a:t>rskolik</a:t>
            </a:r>
            <a:r>
              <a:rPr lang="cs-CZ" dirty="0" smtClean="0">
                <a:latin typeface="Arial" charset="0"/>
                <a:hlinkClick r:id="rId3"/>
              </a:rPr>
              <a:t>=50&amp;</a:t>
            </a:r>
            <a:r>
              <a:rPr lang="cs-CZ" dirty="0" err="1" smtClean="0">
                <a:latin typeface="Arial" charset="0"/>
                <a:hlinkClick r:id="rId3"/>
              </a:rPr>
              <a:t>rskolikata</a:t>
            </a:r>
            <a:r>
              <a:rPr lang="cs-CZ" dirty="0" smtClean="0">
                <a:latin typeface="Arial" charset="0"/>
                <a:hlinkClick r:id="rId3"/>
              </a:rPr>
              <a:t>=3&amp;</a:t>
            </a:r>
            <a:r>
              <a:rPr lang="cs-CZ" dirty="0" err="1" smtClean="0">
                <a:latin typeface="Arial" charset="0"/>
                <a:hlinkClick r:id="rId3"/>
              </a:rPr>
              <a:t>rstext</a:t>
            </a:r>
            <a:r>
              <a:rPr lang="cs-CZ" dirty="0" smtClean="0">
                <a:latin typeface="Arial" charset="0"/>
                <a:hlinkClick r:id="rId3"/>
              </a:rPr>
              <a:t>=</a:t>
            </a:r>
            <a:r>
              <a:rPr lang="cs-CZ" dirty="0" err="1" smtClean="0">
                <a:latin typeface="Arial" charset="0"/>
                <a:hlinkClick r:id="rId3"/>
              </a:rPr>
              <a:t>all</a:t>
            </a:r>
            <a:r>
              <a:rPr lang="cs-CZ" dirty="0" smtClean="0">
                <a:latin typeface="Arial" charset="0"/>
                <a:hlinkClick r:id="rId3"/>
              </a:rPr>
              <a:t>-</a:t>
            </a:r>
            <a:r>
              <a:rPr lang="cs-CZ" dirty="0" err="1" smtClean="0">
                <a:latin typeface="Arial" charset="0"/>
                <a:hlinkClick r:id="rId3"/>
              </a:rPr>
              <a:t>phpRS</a:t>
            </a:r>
            <a:r>
              <a:rPr lang="cs-CZ" dirty="0" smtClean="0">
                <a:latin typeface="Arial" charset="0"/>
                <a:hlinkClick r:id="rId3"/>
              </a:rPr>
              <a:t>-</a:t>
            </a:r>
            <a:r>
              <a:rPr lang="cs-CZ" dirty="0" err="1" smtClean="0">
                <a:latin typeface="Arial" charset="0"/>
                <a:hlinkClick r:id="rId3"/>
              </a:rPr>
              <a:t>all</a:t>
            </a:r>
            <a:r>
              <a:rPr lang="cs-CZ" dirty="0" smtClean="0">
                <a:latin typeface="Arial" charset="0"/>
                <a:hlinkClick r:id="rId3"/>
              </a:rPr>
              <a:t>&amp;</a:t>
            </a:r>
            <a:r>
              <a:rPr lang="cs-CZ" dirty="0" err="1" smtClean="0">
                <a:latin typeface="Arial" charset="0"/>
                <a:hlinkClick r:id="rId3"/>
              </a:rPr>
              <a:t>rsautor</a:t>
            </a:r>
            <a:r>
              <a:rPr lang="cs-CZ" dirty="0" smtClean="0">
                <a:latin typeface="Arial" charset="0"/>
                <a:hlinkClick r:id="rId3"/>
              </a:rPr>
              <a:t>=nic&amp;</a:t>
            </a:r>
            <a:r>
              <a:rPr lang="cs-CZ" dirty="0" err="1" smtClean="0">
                <a:latin typeface="Arial" charset="0"/>
                <a:hlinkClick r:id="rId3"/>
              </a:rPr>
              <a:t>rstema</a:t>
            </a:r>
            <a:r>
              <a:rPr lang="cs-CZ" dirty="0" smtClean="0">
                <a:latin typeface="Arial" charset="0"/>
                <a:hlinkClick r:id="rId3"/>
              </a:rPr>
              <a:t>=102&amp;</a:t>
            </a:r>
            <a:r>
              <a:rPr lang="cs-CZ" dirty="0" err="1" smtClean="0">
                <a:latin typeface="Arial" charset="0"/>
                <a:hlinkClick r:id="rId3"/>
              </a:rPr>
              <a:t>rskde</a:t>
            </a:r>
            <a:r>
              <a:rPr lang="cs-CZ" dirty="0" smtClean="0">
                <a:latin typeface="Arial" charset="0"/>
                <a:hlinkClick r:id="rId3"/>
              </a:rPr>
              <a:t>=</a:t>
            </a:r>
            <a:r>
              <a:rPr lang="cs-CZ" dirty="0" err="1" smtClean="0">
                <a:latin typeface="Arial" charset="0"/>
                <a:hlinkClick r:id="rId3"/>
              </a:rPr>
              <a:t>vse</a:t>
            </a:r>
            <a:r>
              <a:rPr lang="cs-CZ" dirty="0" smtClean="0">
                <a:latin typeface="Arial" charset="0"/>
                <a:hlinkClick r:id="rId3"/>
              </a:rPr>
              <a:t>&amp;</a:t>
            </a:r>
            <a:r>
              <a:rPr lang="cs-CZ" dirty="0" err="1" smtClean="0">
                <a:latin typeface="Arial" charset="0"/>
                <a:hlinkClick r:id="rId3"/>
              </a:rPr>
              <a:t>rsvelikost</a:t>
            </a:r>
            <a:r>
              <a:rPr lang="cs-CZ" dirty="0" smtClean="0">
                <a:latin typeface="Arial" charset="0"/>
                <a:hlinkClick r:id="rId3"/>
              </a:rPr>
              <a:t>=</a:t>
            </a:r>
            <a:r>
              <a:rPr lang="cs-CZ" dirty="0" err="1" smtClean="0">
                <a:latin typeface="Arial" charset="0"/>
                <a:hlinkClick r:id="rId3"/>
              </a:rPr>
              <a:t>uvod</a:t>
            </a:r>
            <a:r>
              <a:rPr lang="cs-CZ" dirty="0" smtClean="0">
                <a:latin typeface="Arial" charset="0"/>
                <a:hlinkClick r:id="rId3"/>
              </a:rPr>
              <a:t>&amp;</a:t>
            </a:r>
            <a:r>
              <a:rPr lang="cs-CZ" dirty="0" err="1" smtClean="0">
                <a:latin typeface="Arial" charset="0"/>
                <a:hlinkClick r:id="rId3"/>
              </a:rPr>
              <a:t>rsrazeni</a:t>
            </a:r>
            <a:r>
              <a:rPr lang="cs-CZ" dirty="0" smtClean="0">
                <a:latin typeface="Arial" charset="0"/>
                <a:hlinkClick r:id="rId3"/>
              </a:rPr>
              <a:t>=datum_90</a:t>
            </a:r>
            <a:endParaRPr lang="cs-CZ" dirty="0" smtClean="0">
              <a:latin typeface="Arial" charset="0"/>
            </a:endParaRPr>
          </a:p>
          <a:p>
            <a:pPr eaLnBrk="1" hangingPunct="1"/>
            <a:r>
              <a:rPr lang="cs-CZ" dirty="0" smtClean="0">
                <a:latin typeface="Arial" charset="0"/>
                <a:hlinkClick r:id="rId4"/>
              </a:rPr>
              <a:t>http://www.osel.</a:t>
            </a:r>
            <a:r>
              <a:rPr lang="cs-CZ" dirty="0" err="1" smtClean="0">
                <a:latin typeface="Arial" charset="0"/>
                <a:hlinkClick r:id="rId4"/>
              </a:rPr>
              <a:t>cz</a:t>
            </a:r>
            <a:r>
              <a:rPr lang="cs-CZ" dirty="0" smtClean="0">
                <a:latin typeface="Arial" charset="0"/>
                <a:hlinkClick r:id="rId4"/>
              </a:rPr>
              <a:t>/index.</a:t>
            </a:r>
            <a:r>
              <a:rPr lang="cs-CZ" dirty="0" err="1" smtClean="0">
                <a:latin typeface="Arial" charset="0"/>
                <a:hlinkClick r:id="rId4"/>
              </a:rPr>
              <a:t>php</a:t>
            </a:r>
            <a:r>
              <a:rPr lang="cs-CZ" dirty="0" smtClean="0">
                <a:latin typeface="Arial" charset="0"/>
                <a:hlinkClick r:id="rId4"/>
              </a:rPr>
              <a:t>?obsah=6&amp;akce=</a:t>
            </a:r>
            <a:r>
              <a:rPr lang="cs-CZ" dirty="0" err="1" smtClean="0">
                <a:latin typeface="Arial" charset="0"/>
                <a:hlinkClick r:id="rId4"/>
              </a:rPr>
              <a:t>showall</a:t>
            </a:r>
            <a:r>
              <a:rPr lang="cs-CZ" dirty="0" smtClean="0">
                <a:latin typeface="Arial" charset="0"/>
                <a:hlinkClick r:id="rId4"/>
              </a:rPr>
              <a:t>&amp;</a:t>
            </a:r>
            <a:r>
              <a:rPr lang="cs-CZ" dirty="0" err="1" smtClean="0">
                <a:latin typeface="Arial" charset="0"/>
                <a:hlinkClick r:id="rId4"/>
              </a:rPr>
              <a:t>clanek</a:t>
            </a:r>
            <a:r>
              <a:rPr lang="cs-CZ" dirty="0" smtClean="0">
                <a:latin typeface="Arial" charset="0"/>
                <a:hlinkClick r:id="rId4"/>
              </a:rPr>
              <a:t>=2874&amp;id_c=89420</a:t>
            </a:r>
            <a:endParaRPr lang="cs-CZ" dirty="0" smtClean="0">
              <a:latin typeface="Arial" charset="0"/>
            </a:endParaRPr>
          </a:p>
          <a:p>
            <a:pPr eaLnBrk="1" hangingPunct="1"/>
            <a:r>
              <a:rPr lang="cs-CZ" dirty="0" smtClean="0">
                <a:latin typeface="Arial" charset="0"/>
                <a:hlinkClick r:id="rId5"/>
              </a:rPr>
              <a:t>http://iloveemo.blog.cz/1205/vyhublost</a:t>
            </a:r>
            <a:endParaRPr lang="cs-CZ" dirty="0" smtClean="0">
              <a:latin typeface="Arial" charset="0"/>
            </a:endParaRPr>
          </a:p>
          <a:p>
            <a:pPr eaLnBrk="1" hangingPunct="1"/>
            <a:r>
              <a:rPr lang="cs-CZ" smtClean="0">
                <a:latin typeface="Arial" charset="0"/>
                <a:hlinkClick r:id="rId6"/>
              </a:rPr>
              <a:t>http://paprinka.blog.cz/0910</a:t>
            </a:r>
            <a:endParaRPr lang="cs-CZ" dirty="0" smtClean="0">
              <a:latin typeface="Arial" charset="0"/>
            </a:endParaRPr>
          </a:p>
          <a:p>
            <a:pPr eaLnBrk="1" hangingPunct="1"/>
            <a:r>
              <a:rPr lang="cs-CZ" dirty="0" smtClean="0">
                <a:latin typeface="Arial" charset="0"/>
              </a:rPr>
              <a:t>Lidské tělo – knižní klub</a:t>
            </a:r>
          </a:p>
          <a:p>
            <a:pPr eaLnBrk="1" hangingPunct="1"/>
            <a:r>
              <a:rPr lang="cs-CZ" dirty="0" smtClean="0">
                <a:latin typeface="Arial" charset="0"/>
              </a:rPr>
              <a:t>Lidské tělo – fragment</a:t>
            </a:r>
          </a:p>
          <a:p>
            <a:pPr eaLnBrk="1" hangingPunct="1"/>
            <a:r>
              <a:rPr lang="cs-CZ" dirty="0" smtClean="0"/>
              <a:t>Učebnice přírodopisu pro 5.roč.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Prodos</a:t>
            </a:r>
            <a:endParaRPr lang="cs-CZ" dirty="0" smtClean="0"/>
          </a:p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249</TotalTime>
  <Words>151</Words>
  <Application>Microsoft Office PowerPoint</Application>
  <PresentationFormat>Předvádění na obrazovce (4:3)</PresentationFormat>
  <Paragraphs>54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ČLOVĚK</vt:lpstr>
      <vt:lpstr>SVALY</vt:lpstr>
      <vt:lpstr>    Svaly                          </vt:lpstr>
      <vt:lpstr>Snímek 5</vt:lpstr>
      <vt:lpstr>Nemoci a poranění svalů 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turkovai</cp:lastModifiedBy>
  <cp:revision>19</cp:revision>
  <dcterms:created xsi:type="dcterms:W3CDTF">2010-07-04T09:26:34Z</dcterms:created>
  <dcterms:modified xsi:type="dcterms:W3CDTF">2013-01-08T20:21:08Z</dcterms:modified>
</cp:coreProperties>
</file>