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8" r:id="rId3"/>
    <p:sldId id="274" r:id="rId4"/>
    <p:sldId id="272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56493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72644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  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zdravim.cz/dychaci-soustava-cloveka.htmlhttp:/gimeda.cz/nekourim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Člověk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3.část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642918"/>
            <a:ext cx="9706649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Skládá se – dutina nosní </a:t>
            </a:r>
          </a:p>
          <a:p>
            <a:r>
              <a:rPr lang="cs-CZ" sz="2800" dirty="0" smtClean="0"/>
              <a:t>                     -  hrtan</a:t>
            </a:r>
          </a:p>
          <a:p>
            <a:r>
              <a:rPr lang="cs-CZ" sz="2800" dirty="0" smtClean="0"/>
              <a:t>                     -  průdušnice</a:t>
            </a:r>
          </a:p>
          <a:p>
            <a:r>
              <a:rPr lang="cs-CZ" sz="2800" dirty="0" smtClean="0"/>
              <a:t>                     -  průdušky</a:t>
            </a:r>
          </a:p>
          <a:p>
            <a:r>
              <a:rPr lang="cs-CZ" sz="2800" dirty="0" smtClean="0"/>
              <a:t>                     - plicní sklípky - plíce</a:t>
            </a:r>
          </a:p>
          <a:p>
            <a:r>
              <a:rPr lang="cs-CZ" sz="2800" dirty="0" smtClean="0"/>
              <a:t>Dýchání - vzduch - do dutiny nosní – ohřívá se a zvlhčuje</a:t>
            </a:r>
          </a:p>
          <a:p>
            <a:r>
              <a:rPr lang="cs-CZ" sz="2800" dirty="0" smtClean="0"/>
              <a:t>                             - do hrtanu,průdušnicí a 2.průduškami do </a:t>
            </a:r>
          </a:p>
          <a:p>
            <a:r>
              <a:rPr lang="cs-CZ" sz="2800" dirty="0" smtClean="0"/>
              <a:t>                                pravé a levé plíce</a:t>
            </a:r>
          </a:p>
          <a:p>
            <a:r>
              <a:rPr lang="cs-CZ" sz="2800" dirty="0" smtClean="0"/>
              <a:t>                            - v plicích – do plicních sklípků – zde prochází krev</a:t>
            </a:r>
          </a:p>
          <a:p>
            <a:r>
              <a:rPr lang="cs-CZ" sz="2800" dirty="0" smtClean="0"/>
              <a:t>                                             - krev rozvádí kyslík do všech orgánů těla</a:t>
            </a:r>
          </a:p>
          <a:p>
            <a:r>
              <a:rPr lang="cs-CZ" sz="2800" dirty="0" smtClean="0"/>
              <a:t>                                             - tady do krve vstupuje oxid uhličitý</a:t>
            </a:r>
          </a:p>
          <a:p>
            <a:r>
              <a:rPr lang="cs-CZ" sz="2800" dirty="0" smtClean="0"/>
              <a:t>                                             - s výdechem je odstraňován ven</a:t>
            </a:r>
          </a:p>
          <a:p>
            <a:r>
              <a:rPr lang="cs-CZ" sz="2800" dirty="0" smtClean="0"/>
              <a:t>                                                           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8596" y="571480"/>
            <a:ext cx="82868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Nemoci dýchací soustavy – rýma, kašel</a:t>
            </a:r>
          </a:p>
          <a:p>
            <a:r>
              <a:rPr lang="cs-CZ" sz="2800" dirty="0" smtClean="0"/>
              <a:t>                                           – zánět průdušek                   </a:t>
            </a:r>
          </a:p>
          <a:p>
            <a:r>
              <a:rPr lang="cs-CZ" sz="2800" dirty="0" smtClean="0"/>
              <a:t>                                           - zápal plic</a:t>
            </a:r>
          </a:p>
          <a:p>
            <a:r>
              <a:rPr lang="cs-CZ" sz="2800" dirty="0" smtClean="0"/>
              <a:t>                                           - astma (alergie)</a:t>
            </a:r>
          </a:p>
          <a:p>
            <a:r>
              <a:rPr lang="cs-CZ" sz="2800" dirty="0" smtClean="0"/>
              <a:t>                                           - rakovina plic – z kouření cigaret</a:t>
            </a:r>
            <a:endParaRPr lang="cs-CZ" sz="2800" dirty="0"/>
          </a:p>
        </p:txBody>
      </p:sp>
      <p:pic>
        <p:nvPicPr>
          <p:cNvPr id="5" name="Picture 2" descr="HE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714620"/>
            <a:ext cx="6096000" cy="337185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357422" y="614364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plíce nekuřáka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29256" y="6143644"/>
            <a:ext cx="1186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plíce kuřáka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uzdravim.cz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dychaci</a:t>
            </a:r>
            <a:r>
              <a:rPr lang="cs-CZ" dirty="0" smtClean="0">
                <a:hlinkClick r:id="rId2"/>
              </a:rPr>
              <a:t>-soustava-</a:t>
            </a:r>
            <a:r>
              <a:rPr lang="cs-CZ" dirty="0" err="1" smtClean="0">
                <a:hlinkClick r:id="rId2"/>
              </a:rPr>
              <a:t>cloveka.htmlhttp</a:t>
            </a:r>
            <a:r>
              <a:rPr lang="cs-CZ" dirty="0" smtClean="0">
                <a:hlinkClick r:id="rId2"/>
              </a:rPr>
              <a:t>://</a:t>
            </a:r>
            <a:r>
              <a:rPr lang="cs-CZ" dirty="0" err="1" smtClean="0">
                <a:hlinkClick r:id="rId2"/>
              </a:rPr>
              <a:t>gimeda.cz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nekourim.html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Učebnice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smtClean="0"/>
              <a:t>Prodos.5.tř.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732</TotalTime>
  <Words>191</Words>
  <Application>Microsoft Office PowerPoint</Application>
  <PresentationFormat>Předvádění na obrazovce (4:3)</PresentationFormat>
  <Paragraphs>64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ČLOVĚK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Martin a Lída</cp:lastModifiedBy>
  <cp:revision>80</cp:revision>
  <dcterms:created xsi:type="dcterms:W3CDTF">2010-07-04T09:26:34Z</dcterms:created>
  <dcterms:modified xsi:type="dcterms:W3CDTF">2013-01-08T21:10:04Z</dcterms:modified>
</cp:coreProperties>
</file>