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4" r:id="rId1"/>
  </p:sldMasterIdLst>
  <p:notesMasterIdLst>
    <p:notesMasterId r:id="rId9"/>
  </p:notesMasterIdLst>
  <p:handoutMasterIdLst>
    <p:handoutMasterId r:id="rId10"/>
  </p:handoutMasterIdLst>
  <p:sldIdLst>
    <p:sldId id="261" r:id="rId2"/>
    <p:sldId id="267" r:id="rId3"/>
    <p:sldId id="259" r:id="rId4"/>
    <p:sldId id="263" r:id="rId5"/>
    <p:sldId id="269" r:id="rId6"/>
    <p:sldId id="264" r:id="rId7"/>
    <p:sldId id="260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58" autoAdjust="0"/>
  </p:normalViewPr>
  <p:slideViewPr>
    <p:cSldViewPr>
      <p:cViewPr>
        <p:scale>
          <a:sx n="50" d="100"/>
          <a:sy n="50" d="100"/>
        </p:scale>
        <p:origin x="-870" y="-43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r>
              <a:rPr lang="cs-CZ"/>
              <a:t>ZŠaMŠ Staré Město, Jamnická 270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843F726-A18D-4863-A415-345928C29991}" type="datetimeFigureOut">
              <a:rPr lang="cs-CZ"/>
              <a:pPr>
                <a:defRPr/>
              </a:pPr>
              <a:t>8.1.2013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r>
              <a:rPr lang="cs-CZ"/>
              <a:t>Interaktivní škola pro 21.století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30F397F-7415-4571-A003-ED2F0F4455C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r>
              <a:rPr lang="cs-CZ"/>
              <a:t>ZŠaMŠ Staré Město, Jamnická 270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14E9B21-2DE1-4ACD-B31E-5F61F9511BF6}" type="datetimeFigureOut">
              <a:rPr lang="cs-CZ"/>
              <a:pPr>
                <a:defRPr/>
              </a:pPr>
              <a:t>8.1.2013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r>
              <a:rPr lang="cs-CZ"/>
              <a:t>Interaktivní škola pro 21.století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EF76AAA-750E-425B-B3B7-8522C003611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8435" name="Zástupný symbol pro záhlaví 3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/>
              <a:t>ZŠaMŠ Staré Město, Jamnická 270</a:t>
            </a:r>
          </a:p>
        </p:txBody>
      </p:sp>
      <p:sp>
        <p:nvSpPr>
          <p:cNvPr id="18436" name="Zástupný symbol pro zápatí 4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/>
              <a:t>Interaktivní škola pro 21.století</a:t>
            </a:r>
          </a:p>
        </p:txBody>
      </p:sp>
      <p:sp>
        <p:nvSpPr>
          <p:cNvPr id="18437" name="Zástupný symbol pro číslo snímku 5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BB41421-6FF4-48B5-97F6-F83E926C7271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5" name="Zaoblený obdélník 12"/>
          <p:cNvSpPr/>
          <p:nvPr/>
        </p:nvSpPr>
        <p:spPr>
          <a:xfrm>
            <a:off x="65088" y="69850"/>
            <a:ext cx="9013825" cy="6691313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6"/>
          <p:cNvSpPr/>
          <p:nvPr/>
        </p:nvSpPr>
        <p:spPr>
          <a:xfrm>
            <a:off x="63500" y="1449388"/>
            <a:ext cx="9020175" cy="15271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9"/>
          <p:cNvSpPr/>
          <p:nvPr/>
        </p:nvSpPr>
        <p:spPr>
          <a:xfrm>
            <a:off x="63500" y="1397000"/>
            <a:ext cx="9020175" cy="12065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Obdélník 10"/>
          <p:cNvSpPr/>
          <p:nvPr/>
        </p:nvSpPr>
        <p:spPr>
          <a:xfrm>
            <a:off x="63500" y="2976563"/>
            <a:ext cx="9020175" cy="1111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1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3DF231-AAF6-4671-A80D-8C0FF99D7ED7}" type="datetime1">
              <a:rPr lang="cs-CZ"/>
              <a:pPr>
                <a:defRPr/>
              </a:pPr>
              <a:t>8.1.2013</a:t>
            </a:fld>
            <a:endParaRPr lang="cs-CZ"/>
          </a:p>
        </p:txBody>
      </p:sp>
      <p:sp>
        <p:nvSpPr>
          <p:cNvPr id="12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EU do škol</a:t>
            </a:r>
          </a:p>
        </p:txBody>
      </p:sp>
      <p:sp>
        <p:nvSpPr>
          <p:cNvPr id="13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19863236-D2B7-4CF7-919C-E136FBDC872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6954BD-6FB5-4959-B85A-E1F400B44FC2}" type="datetime1">
              <a:rPr lang="cs-CZ"/>
              <a:pPr>
                <a:defRPr/>
              </a:pPr>
              <a:t>8.1.2013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EU do škol</a:t>
            </a:r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9DE26B-1CEE-4959-A700-7E83C3791CC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5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6"/>
          <p:cNvSpPr/>
          <p:nvPr/>
        </p:nvSpPr>
        <p:spPr>
          <a:xfrm flipV="1">
            <a:off x="69850" y="2376488"/>
            <a:ext cx="901382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7"/>
          <p:cNvSpPr/>
          <p:nvPr/>
        </p:nvSpPr>
        <p:spPr>
          <a:xfrm>
            <a:off x="69850" y="2341563"/>
            <a:ext cx="901382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bdélník 8"/>
          <p:cNvSpPr/>
          <p:nvPr/>
        </p:nvSpPr>
        <p:spPr>
          <a:xfrm>
            <a:off x="68263" y="2468563"/>
            <a:ext cx="9015412" cy="4603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/>
          <a:lstStyle>
            <a:lvl1pPr algn="l">
              <a:buNone/>
              <a:defRPr sz="4000" b="0" cap="none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9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C259DD-D058-4080-9984-1E93CF97E6C1}" type="datetime1">
              <a:rPr lang="cs-CZ"/>
              <a:pPr>
                <a:defRPr/>
              </a:pPr>
              <a:t>8.1.2013</a:t>
            </a:fld>
            <a:endParaRPr lang="cs-CZ"/>
          </a:p>
        </p:txBody>
      </p:sp>
      <p:sp>
        <p:nvSpPr>
          <p:cNvPr id="10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EU do škol</a:t>
            </a:r>
          </a:p>
        </p:txBody>
      </p:sp>
      <p:sp>
        <p:nvSpPr>
          <p:cNvPr id="11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95B462-39C8-455D-B37A-1DD2DE47F20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ABCABC-304A-44C9-96C5-679A07A9A7AC}" type="datetime1">
              <a:rPr lang="cs-CZ"/>
              <a:pPr>
                <a:defRPr/>
              </a:pPr>
              <a:t>8.1.2013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EU do škol</a:t>
            </a:r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A44713-DC19-4BAA-B039-C64B7EEADAF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CBE1FE-B745-4BC6-8AAB-3FF244E95837}" type="datetime1">
              <a:rPr lang="cs-CZ"/>
              <a:pPr>
                <a:defRPr/>
              </a:pPr>
              <a:t>8.1.2013</a:t>
            </a:fld>
            <a:endParaRPr lang="cs-CZ"/>
          </a:p>
        </p:txBody>
      </p:sp>
      <p:sp>
        <p:nvSpPr>
          <p:cNvPr id="8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EU do škol</a:t>
            </a:r>
          </a:p>
        </p:txBody>
      </p:sp>
      <p:sp>
        <p:nvSpPr>
          <p:cNvPr id="9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6ABA5E-2438-4E63-90E6-254CEF0CF79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CD4FA8-3143-4612-B69B-C97F6DE1F72C}" type="datetime1">
              <a:rPr lang="cs-CZ"/>
              <a:pPr>
                <a:defRPr/>
              </a:pPr>
              <a:t>8.1.2013</a:t>
            </a:fld>
            <a:endParaRPr lang="cs-CZ"/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EU do škol</a:t>
            </a:r>
          </a:p>
        </p:txBody>
      </p:sp>
      <p:sp>
        <p:nvSpPr>
          <p:cNvPr id="5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9FD6CC-B9FF-4D08-B2FF-A7B9127991A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8FB9C1-B762-4F23-8923-BE25350570E0}" type="datetime1">
              <a:rPr lang="cs-CZ"/>
              <a:pPr>
                <a:defRPr/>
              </a:pPr>
              <a:t>8.1.2013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EU do škol</a:t>
            </a:r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A3EDC8-DB12-4FCB-B5EF-19D0BCADB3E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6" name="Zaoblený obdélník 8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 algn="l">
              <a:buNone/>
              <a:defRPr sz="4000" b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ECD310-BA85-4411-9B23-032F7CBA4C54}" type="datetime1">
              <a:rPr lang="cs-CZ"/>
              <a:pPr>
                <a:defRPr/>
              </a:pPr>
              <a:t>8.1.2013</a:t>
            </a:fld>
            <a:endParaRPr lang="cs-CZ"/>
          </a:p>
        </p:txBody>
      </p:sp>
      <p:sp>
        <p:nvSpPr>
          <p:cNvPr id="8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EU do škol</a:t>
            </a:r>
          </a:p>
        </p:txBody>
      </p:sp>
      <p:sp>
        <p:nvSpPr>
          <p:cNvPr id="9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E5D62-5A34-4DF1-8ABD-C707E7FFD96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10"/>
          <p:cNvSpPr/>
          <p:nvPr/>
        </p:nvSpPr>
        <p:spPr>
          <a:xfrm flipV="1">
            <a:off x="68263" y="4683125"/>
            <a:ext cx="900747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11"/>
          <p:cNvSpPr/>
          <p:nvPr/>
        </p:nvSpPr>
        <p:spPr>
          <a:xfrm>
            <a:off x="68263" y="4649788"/>
            <a:ext cx="900747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12"/>
          <p:cNvSpPr/>
          <p:nvPr/>
        </p:nvSpPr>
        <p:spPr>
          <a:xfrm>
            <a:off x="68263" y="4773613"/>
            <a:ext cx="9007475" cy="476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8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DF5208-BBBF-4104-A005-C3EE54F889E0}" type="datetime1">
              <a:rPr lang="cs-CZ"/>
              <a:pPr>
                <a:defRPr/>
              </a:pPr>
              <a:t>8.1.2013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EU do škol</a:t>
            </a:r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549F91-B31C-4159-BE0D-008673BF5B0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A322F0-EF0E-435C-988C-0AB278CB4047}" type="datetime1">
              <a:rPr lang="cs-CZ"/>
              <a:pPr>
                <a:defRPr/>
              </a:pPr>
              <a:t>8.1.2013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EU do škol</a:t>
            </a:r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C7BCC7-3F6F-4CC9-BEDE-A89075254E7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0C7775-5272-45F8-9848-6B900AC2915A}" type="datetime1">
              <a:rPr lang="cs-CZ"/>
              <a:pPr>
                <a:defRPr/>
              </a:pPr>
              <a:t>8.1.2013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EU do škol</a:t>
            </a:r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E817B6-FB91-427F-A620-F55299A43E0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28" name="Zástupný symbol pro nadpis 21"/>
          <p:cNvSpPr>
            <a:spLocks noGrp="1"/>
          </p:cNvSpPr>
          <p:nvPr>
            <p:ph type="title"/>
          </p:nvPr>
        </p:nvSpPr>
        <p:spPr bwMode="auto">
          <a:xfrm>
            <a:off x="914400" y="274638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  <a:endParaRPr lang="en-US" smtClean="0"/>
          </a:p>
        </p:txBody>
      </p:sp>
      <p:sp>
        <p:nvSpPr>
          <p:cNvPr id="1029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914400" y="144780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BEC3C4EE-55E6-4A60-B16F-560E6880662C}" type="datetime1">
              <a:rPr lang="cs-CZ"/>
              <a:pPr>
                <a:defRPr/>
              </a:pPr>
              <a:t>8.1.2013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cs-CZ"/>
              <a:t>EU do škol</a:t>
            </a: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050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EFC9DC69-CCD4-4E37-B32F-909089CE8BD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6" r:id="rId1"/>
    <p:sldLayoutId id="2147483755" r:id="rId2"/>
    <p:sldLayoutId id="2147483757" r:id="rId3"/>
    <p:sldLayoutId id="2147483754" r:id="rId4"/>
    <p:sldLayoutId id="2147483753" r:id="rId5"/>
    <p:sldLayoutId id="2147483752" r:id="rId6"/>
    <p:sldLayoutId id="2147483751" r:id="rId7"/>
    <p:sldLayoutId id="2147483758" r:id="rId8"/>
    <p:sldLayoutId id="2147483759" r:id="rId9"/>
    <p:sldLayoutId id="2147483750" r:id="rId10"/>
    <p:sldLayoutId id="2147483749" r:id="rId11"/>
  </p:sldLayoutIdLst>
  <p:hf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9pPr>
    </p:titleStyle>
    <p:bodyStyle>
      <a:lvl1pPr marL="273050" indent="-273050" algn="l" rtl="0" eaLnBrk="0" fontAlgn="base" hangingPunct="0">
        <a:spcBef>
          <a:spcPts val="575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28600" algn="l" rtl="0" eaLnBrk="0" fontAlgn="base" hangingPunct="0">
        <a:spcBef>
          <a:spcPts val="375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375"/>
        </a:spcBef>
        <a:spcAft>
          <a:spcPct val="0"/>
        </a:spcAft>
        <a:buClr>
          <a:srgbClr val="AABBDF"/>
        </a:buClr>
        <a:buSzPct val="8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375"/>
        </a:spcBef>
        <a:spcAft>
          <a:spcPct val="0"/>
        </a:spcAft>
        <a:buClr>
          <a:srgbClr val="0BD0D9"/>
        </a:buClr>
        <a:buSzPct val="8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75"/>
        </a:spcBef>
        <a:spcAft>
          <a:spcPct val="0"/>
        </a:spcAft>
        <a:buClr>
          <a:srgbClr val="0BD0D9"/>
        </a:buClr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Mo%C4%8D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li" TargetMode="External"/><Relationship Id="rId2" Type="http://schemas.openxmlformats.org/officeDocument/2006/relationships/hyperlink" Target="http://cs.wikipedia.org/wiki/Objem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hyperlink" Target="http://cs.wikipedia.org/wiki/P%C3%A1te%C5%99" TargetMode="External"/><Relationship Id="rId4" Type="http://schemas.openxmlformats.org/officeDocument/2006/relationships/hyperlink" Target="http://cs.wikipedia.org/wiki/Fazole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lcca.yc.cz/ledviny.htm" TargetMode="External"/><Relationship Id="rId2" Type="http://schemas.openxmlformats.org/officeDocument/2006/relationships/hyperlink" Target="http://www.wikipedia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Podnadpis 8"/>
          <p:cNvSpPr>
            <a:spLocks noGrp="1"/>
          </p:cNvSpPr>
          <p:nvPr>
            <p:ph type="subTitle" idx="1"/>
          </p:nvPr>
        </p:nvSpPr>
        <p:spPr>
          <a:xfrm>
            <a:off x="1331913" y="3644900"/>
            <a:ext cx="6400800" cy="1871663"/>
          </a:xfrm>
        </p:spPr>
        <p:txBody>
          <a:bodyPr/>
          <a:lstStyle/>
          <a:p>
            <a:pPr algn="l" eaLnBrk="1" hangingPunct="1">
              <a:lnSpc>
                <a:spcPct val="90000"/>
              </a:lnSpc>
            </a:pPr>
            <a:r>
              <a:rPr lang="cs-CZ" dirty="0" smtClean="0">
                <a:solidFill>
                  <a:srgbClr val="083763"/>
                </a:solidFill>
                <a:latin typeface="Arial" charset="0"/>
                <a:cs typeface="Arial" charset="0"/>
              </a:rPr>
              <a:t>Předmět:Přírodověda</a:t>
            </a:r>
          </a:p>
          <a:p>
            <a:pPr algn="l" eaLnBrk="1" hangingPunct="1">
              <a:lnSpc>
                <a:spcPct val="90000"/>
              </a:lnSpc>
            </a:pPr>
            <a:r>
              <a:rPr lang="cs-CZ" dirty="0" smtClean="0">
                <a:solidFill>
                  <a:srgbClr val="083763"/>
                </a:solidFill>
                <a:latin typeface="Arial" charset="0"/>
                <a:cs typeface="Arial" charset="0"/>
              </a:rPr>
              <a:t>Ročník:V.</a:t>
            </a:r>
          </a:p>
          <a:p>
            <a:pPr algn="l" eaLnBrk="1" hangingPunct="1">
              <a:lnSpc>
                <a:spcPct val="90000"/>
              </a:lnSpc>
            </a:pPr>
            <a:r>
              <a:rPr lang="cs-CZ" dirty="0" smtClean="0">
                <a:solidFill>
                  <a:srgbClr val="083763"/>
                </a:solidFill>
                <a:latin typeface="Arial" charset="0"/>
                <a:cs typeface="Arial" charset="0"/>
              </a:rPr>
              <a:t>Tematický celek:ČLOVĚK</a:t>
            </a:r>
          </a:p>
          <a:p>
            <a:pPr algn="l" eaLnBrk="1" hangingPunct="1">
              <a:lnSpc>
                <a:spcPct val="90000"/>
              </a:lnSpc>
            </a:pPr>
            <a:r>
              <a:rPr lang="cs-CZ" dirty="0" smtClean="0">
                <a:solidFill>
                  <a:srgbClr val="083763"/>
                </a:solidFill>
                <a:latin typeface="Arial" charset="0"/>
                <a:cs typeface="Arial" charset="0"/>
              </a:rPr>
              <a:t>Autor prezentace</a:t>
            </a:r>
            <a:r>
              <a:rPr lang="cs-CZ" dirty="0" smtClean="0"/>
              <a:t>:Mgr. Irena Turková</a:t>
            </a:r>
          </a:p>
          <a:p>
            <a:pPr algn="l" eaLnBrk="1" hangingPunct="1">
              <a:lnSpc>
                <a:spcPct val="90000"/>
              </a:lnSpc>
            </a:pPr>
            <a:endParaRPr lang="cs-CZ" dirty="0" smtClean="0"/>
          </a:p>
        </p:txBody>
      </p:sp>
      <p:sp>
        <p:nvSpPr>
          <p:cNvPr id="15362" name="Zástupný symbol pro datum 4"/>
          <p:cNvSpPr>
            <a:spLocks noGrp="1"/>
          </p:cNvSpPr>
          <p:nvPr>
            <p:ph type="dt" sz="quarter" idx="10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70C889-CCE0-4A13-B460-09DA38636F6A}" type="datetime1">
              <a:rPr lang="cs-CZ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8.1.2013</a:t>
            </a:fld>
            <a:endParaRPr lang="cs-CZ"/>
          </a:p>
        </p:txBody>
      </p:sp>
      <p:sp>
        <p:nvSpPr>
          <p:cNvPr id="15363" name="Zástupný symbol pro zápatí 5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/>
              <a:t>EU do škol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7D78BA6-A347-434E-8CF4-6E9130CBC17D}" type="slidenum">
              <a:rPr lang="cs-CZ"/>
              <a:pPr>
                <a:defRPr/>
              </a:pPr>
              <a:t>1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755650" y="549275"/>
            <a:ext cx="7772400" cy="223202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200" smtClean="0">
                <a:solidFill>
                  <a:srgbClr val="00B0F0"/>
                </a:solidFill>
              </a:rPr>
              <a:t>Základní škola a mateřská škola Staré Město </a:t>
            </a:r>
            <a:r>
              <a:rPr lang="cs-CZ" sz="3200" smtClean="0"/>
              <a:t/>
            </a:r>
            <a:br>
              <a:rPr lang="cs-CZ" sz="3200" smtClean="0"/>
            </a:br>
            <a:r>
              <a:rPr lang="cs-CZ" sz="3600" smtClean="0"/>
              <a:t/>
            </a:r>
            <a:br>
              <a:rPr lang="cs-CZ" sz="3600" smtClean="0"/>
            </a:br>
            <a:r>
              <a:rPr lang="cs-CZ" smtClean="0"/>
              <a:t>Interaktivní škola pro žáka 21.století</a:t>
            </a:r>
            <a:endParaRPr lang="cs-CZ"/>
          </a:p>
        </p:txBody>
      </p:sp>
      <p:pic>
        <p:nvPicPr>
          <p:cNvPr id="153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063" y="2636838"/>
            <a:ext cx="272415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ctrTitle"/>
          </p:nvPr>
        </p:nvSpPr>
        <p:spPr>
          <a:xfrm>
            <a:off x="457200" y="1506538"/>
            <a:ext cx="8229600" cy="1470025"/>
          </a:xfrm>
        </p:spPr>
        <p:txBody>
          <a:bodyPr/>
          <a:lstStyle/>
          <a:p>
            <a:pPr eaLnBrk="1" hangingPunct="1"/>
            <a:r>
              <a:rPr lang="cs-CZ" sz="5400" smtClean="0">
                <a:latin typeface="Arial" charset="0"/>
              </a:rPr>
              <a:t>ČLOVĚK</a:t>
            </a:r>
          </a:p>
        </p:txBody>
      </p:sp>
      <p:sp>
        <p:nvSpPr>
          <p:cNvPr id="16386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buFont typeface="Arial" charset="0"/>
              <a:buNone/>
            </a:pPr>
            <a:r>
              <a:rPr lang="cs-CZ" sz="3200" dirty="0" smtClean="0">
                <a:latin typeface="Arial" charset="0"/>
              </a:rPr>
              <a:t>5</a:t>
            </a:r>
            <a:r>
              <a:rPr lang="cs-CZ" sz="3200" dirty="0" smtClean="0"/>
              <a:t>. část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5" grpId="0"/>
      <p:bldP spid="16386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77875"/>
          </a:xfrm>
        </p:spPr>
        <p:txBody>
          <a:bodyPr/>
          <a:lstStyle/>
          <a:p>
            <a:pPr eaLnBrk="1" hangingPunct="1"/>
            <a:r>
              <a:rPr lang="cs-CZ" dirty="0" smtClean="0">
                <a:latin typeface="Arial" charset="0"/>
              </a:rPr>
              <a:t>VYLUČOVACÍ ÚSTROJÍ</a:t>
            </a:r>
          </a:p>
        </p:txBody>
      </p:sp>
      <p:sp>
        <p:nvSpPr>
          <p:cNvPr id="17410" name="Zástupný symbol pro datum 3"/>
          <p:cNvSpPr>
            <a:spLocks noGrp="1"/>
          </p:cNvSpPr>
          <p:nvPr>
            <p:ph type="dt" sz="quarter" idx="10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8AC3331-0F00-48E8-A68B-B36FE17A1B01}" type="datetime1">
              <a:rPr lang="cs-CZ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8.1.2013</a:t>
            </a:fld>
            <a:endParaRPr lang="cs-CZ"/>
          </a:p>
        </p:txBody>
      </p:sp>
      <p:sp>
        <p:nvSpPr>
          <p:cNvPr id="17411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/>
              <a:t>EU do škol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2D0E6EA-E8AE-4D6E-B87E-8D7791392668}" type="slidenum">
              <a:rPr lang="cs-CZ"/>
              <a:pPr>
                <a:defRPr/>
              </a:pPr>
              <a:t>3</a:t>
            </a:fld>
            <a:endParaRPr lang="cs-CZ"/>
          </a:p>
        </p:txBody>
      </p:sp>
      <p:pic>
        <p:nvPicPr>
          <p:cNvPr id="7" name="Obrázek 6" descr="vylucovaci-soustav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85852" y="1214422"/>
            <a:ext cx="6572296" cy="50006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>
          <a:xfrm>
            <a:off x="0" y="642918"/>
            <a:ext cx="8748713" cy="936625"/>
          </a:xfrm>
        </p:spPr>
        <p:txBody>
          <a:bodyPr/>
          <a:lstStyle/>
          <a:p>
            <a:pPr eaLnBrk="1" hangingPunct="1"/>
            <a:r>
              <a:rPr lang="cs-CZ" sz="3600" dirty="0" smtClean="0">
                <a:latin typeface="Arial" charset="0"/>
              </a:rPr>
              <a:t/>
            </a:r>
            <a:br>
              <a:rPr lang="cs-CZ" sz="3600" dirty="0" smtClean="0">
                <a:latin typeface="Arial" charset="0"/>
              </a:rPr>
            </a:br>
            <a:r>
              <a:rPr lang="cs-CZ" sz="3600" dirty="0" smtClean="0">
                <a:latin typeface="Arial" charset="0"/>
              </a:rPr>
              <a:t>   </a:t>
            </a:r>
            <a:r>
              <a:rPr lang="cs-CZ" sz="3600" smtClean="0">
                <a:latin typeface="Arial" charset="0"/>
              </a:rPr>
              <a:t>VYLUČOVACÍ ÚSTROJÍ</a:t>
            </a:r>
            <a:r>
              <a:rPr lang="cs-CZ" sz="3600" dirty="0" smtClean="0">
                <a:latin typeface="Arial" charset="0"/>
              </a:rPr>
              <a:t/>
            </a:r>
            <a:br>
              <a:rPr lang="cs-CZ" sz="3600" dirty="0" smtClean="0">
                <a:latin typeface="Arial" charset="0"/>
              </a:rPr>
            </a:br>
            <a:r>
              <a:rPr lang="cs-CZ" sz="3600" dirty="0" smtClean="0">
                <a:latin typeface="Arial" charset="0"/>
              </a:rPr>
              <a:t>                        </a:t>
            </a:r>
          </a:p>
        </p:txBody>
      </p:sp>
      <p:sp>
        <p:nvSpPr>
          <p:cNvPr id="19458" name="Zástupný symbol pro obsah 2"/>
          <p:cNvSpPr>
            <a:spLocks/>
          </p:cNvSpPr>
          <p:nvPr/>
        </p:nvSpPr>
        <p:spPr bwMode="auto">
          <a:xfrm>
            <a:off x="914400" y="144780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Tx/>
              <a:buChar char="-"/>
            </a:pPr>
            <a:r>
              <a:rPr lang="cs-CZ" sz="2600" dirty="0" smtClean="0"/>
              <a:t>ledviny</a:t>
            </a: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Tx/>
              <a:buChar char="-"/>
            </a:pPr>
            <a:r>
              <a:rPr lang="cs-CZ" sz="2600" dirty="0" smtClean="0"/>
              <a:t>močový měchýř</a:t>
            </a: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Tx/>
              <a:buChar char="-"/>
            </a:pPr>
            <a:r>
              <a:rPr lang="cs-CZ" sz="2600" dirty="0" smtClean="0"/>
              <a:t>močová trubice</a:t>
            </a: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Tx/>
              <a:buChar char="-"/>
            </a:pPr>
            <a:endParaRPr lang="cs-CZ" sz="2600" dirty="0"/>
          </a:p>
        </p:txBody>
      </p:sp>
      <p:sp>
        <p:nvSpPr>
          <p:cNvPr id="4" name="Obdélník 3"/>
          <p:cNvSpPr/>
          <p:nvPr/>
        </p:nvSpPr>
        <p:spPr>
          <a:xfrm>
            <a:off x="214282" y="3214686"/>
            <a:ext cx="871543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Lidská vylučovací soustava zpracovává vodu a vylučuje z těla</a:t>
            </a:r>
          </a:p>
          <a:p>
            <a:endParaRPr lang="cs-CZ" sz="2400" dirty="0" smtClean="0"/>
          </a:p>
          <a:p>
            <a:r>
              <a:rPr lang="cs-CZ" sz="2400" dirty="0" smtClean="0"/>
              <a:t> </a:t>
            </a:r>
            <a:r>
              <a:rPr lang="cs-CZ" sz="2400" dirty="0" smtClean="0">
                <a:hlinkClick r:id="rId2" action="ppaction://hlinkfile"/>
              </a:rPr>
              <a:t>moč</a:t>
            </a:r>
            <a:r>
              <a:rPr lang="cs-CZ" sz="2400" dirty="0" smtClean="0"/>
              <a:t>, která je vyráběna v ledvinách a protéká močovody do </a:t>
            </a:r>
          </a:p>
          <a:p>
            <a:endParaRPr lang="cs-CZ" sz="2400" dirty="0" smtClean="0"/>
          </a:p>
          <a:p>
            <a:r>
              <a:rPr lang="cs-CZ" sz="2400" dirty="0" smtClean="0"/>
              <a:t>močového měchýře a odtud do močové trubice. Je to ústrojí, </a:t>
            </a:r>
          </a:p>
          <a:p>
            <a:endParaRPr lang="cs-CZ" sz="2400" dirty="0" smtClean="0"/>
          </a:p>
          <a:p>
            <a:r>
              <a:rPr lang="cs-CZ" sz="2400" dirty="0" smtClean="0"/>
              <a:t>které zbavuje organismus škodlivých látek.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7" grpId="0"/>
      <p:bldP spid="19458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E8FB9C1-B762-4F23-8923-BE25350570E0}" type="datetime1">
              <a:rPr lang="cs-CZ" smtClean="0"/>
              <a:pPr>
                <a:defRPr/>
              </a:pPr>
              <a:t>8.1.2013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EU do škol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BA3EDC8-DB12-4FCB-B5EF-19D0BCADB3EA}" type="slidenum">
              <a:rPr lang="cs-CZ" smtClean="0"/>
              <a:pPr>
                <a:defRPr/>
              </a:pPr>
              <a:t>5</a:t>
            </a:fld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214414" y="928671"/>
            <a:ext cx="2143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Ledviny</a:t>
            </a:r>
            <a:endParaRPr lang="cs-CZ" sz="2800" dirty="0"/>
          </a:p>
        </p:txBody>
      </p:sp>
      <p:sp>
        <p:nvSpPr>
          <p:cNvPr id="6" name="Obdélník 5"/>
          <p:cNvSpPr/>
          <p:nvPr/>
        </p:nvSpPr>
        <p:spPr>
          <a:xfrm>
            <a:off x="357158" y="2928934"/>
            <a:ext cx="50144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 - z těla odstraňují škodlivé látky </a:t>
            </a:r>
            <a:endParaRPr lang="cs-CZ" sz="2400" dirty="0"/>
          </a:p>
        </p:txBody>
      </p:sp>
      <p:sp>
        <p:nvSpPr>
          <p:cNvPr id="7" name="Obdélník 6"/>
          <p:cNvSpPr/>
          <p:nvPr/>
        </p:nvSpPr>
        <p:spPr>
          <a:xfrm>
            <a:off x="357158" y="3429000"/>
            <a:ext cx="678661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- regulují </a:t>
            </a:r>
            <a:r>
              <a:rPr lang="cs-CZ" sz="2400" dirty="0" smtClean="0">
                <a:hlinkClick r:id="rId2" action="ppaction://hlinkfile"/>
              </a:rPr>
              <a:t>objem</a:t>
            </a:r>
            <a:r>
              <a:rPr lang="cs-CZ" sz="2400" dirty="0" smtClean="0"/>
              <a:t> vody a obsah </a:t>
            </a:r>
            <a:r>
              <a:rPr lang="cs-CZ" sz="2400" dirty="0" smtClean="0">
                <a:hlinkClick r:id="rId3" action="ppaction://hlinkfile" tooltip="Soli"/>
              </a:rPr>
              <a:t>solí</a:t>
            </a:r>
            <a:r>
              <a:rPr lang="cs-CZ" sz="2400" dirty="0" smtClean="0"/>
              <a:t> v těle </a:t>
            </a:r>
            <a:endParaRPr lang="cs-CZ" sz="2400" dirty="0"/>
          </a:p>
        </p:txBody>
      </p:sp>
      <p:sp>
        <p:nvSpPr>
          <p:cNvPr id="8" name="Obdélník 7"/>
          <p:cNvSpPr/>
          <p:nvPr/>
        </p:nvSpPr>
        <p:spPr>
          <a:xfrm>
            <a:off x="428596" y="1571612"/>
            <a:ext cx="807249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Char char="-"/>
            </a:pPr>
            <a:r>
              <a:rPr lang="cs-CZ" sz="2400" dirty="0" smtClean="0"/>
              <a:t>ledviny jsou párový orgán </a:t>
            </a:r>
            <a:r>
              <a:rPr lang="cs-CZ" sz="2400" dirty="0" smtClean="0">
                <a:hlinkClick r:id="rId4" action="ppaction://hlinkfile" tooltip="Fazole"/>
              </a:rPr>
              <a:t>fazolovitého</a:t>
            </a:r>
            <a:r>
              <a:rPr lang="cs-CZ" sz="2400" dirty="0" smtClean="0"/>
              <a:t> tvaru</a:t>
            </a:r>
          </a:p>
          <a:p>
            <a:pPr>
              <a:buFontTx/>
              <a:buChar char="-"/>
            </a:pPr>
            <a:endParaRPr lang="cs-CZ" sz="2400" dirty="0" smtClean="0"/>
          </a:p>
          <a:p>
            <a:r>
              <a:rPr lang="cs-CZ" sz="2400" dirty="0" smtClean="0"/>
              <a:t>- jsou uloženy po stranách bederní </a:t>
            </a:r>
            <a:r>
              <a:rPr lang="cs-CZ" sz="2400" dirty="0" smtClean="0">
                <a:hlinkClick r:id="rId5" action="ppaction://hlinkfile" tooltip="Páteř"/>
              </a:rPr>
              <a:t>páteře</a:t>
            </a:r>
            <a:endParaRPr lang="cs-CZ" sz="2400" dirty="0"/>
          </a:p>
        </p:txBody>
      </p:sp>
      <p:pic>
        <p:nvPicPr>
          <p:cNvPr id="10" name="Obrázek 9" descr="prace_ledvin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857620" y="3929066"/>
            <a:ext cx="4686300" cy="26765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3600" dirty="0" smtClean="0">
                <a:latin typeface="Arial" charset="0"/>
              </a:rPr>
              <a:t>Nemoci ledvin</a:t>
            </a:r>
            <a:br>
              <a:rPr lang="cs-CZ" sz="3600" dirty="0" smtClean="0">
                <a:latin typeface="Arial" charset="0"/>
              </a:rPr>
            </a:br>
            <a:endParaRPr lang="cs-CZ" sz="3600" dirty="0" smtClean="0">
              <a:latin typeface="Arial" charset="0"/>
            </a:endParaRPr>
          </a:p>
        </p:txBody>
      </p:sp>
      <p:sp>
        <p:nvSpPr>
          <p:cNvPr id="21506" name="Zástupný symbol pro datum 2"/>
          <p:cNvSpPr>
            <a:spLocks noGrp="1"/>
          </p:cNvSpPr>
          <p:nvPr>
            <p:ph type="dt" sz="quarter" idx="10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3DBC2E4-48E6-4B3A-A708-4C7D48CB267D}" type="datetime1">
              <a:rPr lang="cs-CZ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8.1.2013</a:t>
            </a:fld>
            <a:endParaRPr lang="cs-CZ"/>
          </a:p>
        </p:txBody>
      </p:sp>
      <p:sp>
        <p:nvSpPr>
          <p:cNvPr id="21507" name="Zástupný symbol pro zápatí 3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/>
              <a:t>EU do škol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098256-C5C2-460D-985D-036618C94C80}" type="slidenum">
              <a:rPr lang="cs-CZ"/>
              <a:pPr>
                <a:defRPr/>
              </a:pPr>
              <a:t>6</a:t>
            </a:fld>
            <a:endParaRPr lang="cs-CZ"/>
          </a:p>
        </p:txBody>
      </p:sp>
      <p:sp>
        <p:nvSpPr>
          <p:cNvPr id="21509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>
              <a:buFontTx/>
              <a:buChar char="-"/>
            </a:pPr>
            <a:r>
              <a:rPr lang="cs-CZ" sz="3600" dirty="0" smtClean="0">
                <a:latin typeface="Arial" charset="0"/>
              </a:rPr>
              <a:t>selhání ledvin</a:t>
            </a:r>
          </a:p>
          <a:p>
            <a:pPr eaLnBrk="1" hangingPunct="1">
              <a:buFontTx/>
              <a:buChar char="-"/>
            </a:pPr>
            <a:r>
              <a:rPr lang="cs-CZ" sz="3600" dirty="0" smtClean="0">
                <a:latin typeface="Arial" charset="0"/>
              </a:rPr>
              <a:t>ledvinové kameny</a:t>
            </a:r>
          </a:p>
          <a:p>
            <a:pPr eaLnBrk="1" hangingPunct="1">
              <a:buFontTx/>
              <a:buChar char="-"/>
            </a:pPr>
            <a:r>
              <a:rPr lang="cs-CZ" sz="3600" dirty="0" smtClean="0">
                <a:latin typeface="Arial" charset="0"/>
              </a:rPr>
              <a:t>rakovina ledvin</a:t>
            </a:r>
          </a:p>
          <a:p>
            <a:pPr eaLnBrk="1" hangingPunct="1">
              <a:buNone/>
            </a:pPr>
            <a:r>
              <a:rPr lang="cs-CZ" sz="3600" dirty="0" smtClean="0">
                <a:latin typeface="Arial" charset="0"/>
              </a:rPr>
              <a:t>Při selhání obou ledvin se lidé léčí na dialýze.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5" grpId="0"/>
      <p:bldP spid="2150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Nadpis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Přehled zdrojů a odkazů</a:t>
            </a:r>
          </a:p>
        </p:txBody>
      </p:sp>
      <p:sp>
        <p:nvSpPr>
          <p:cNvPr id="23554" name="Zástupný symbol pro datum 3"/>
          <p:cNvSpPr>
            <a:spLocks noGrp="1"/>
          </p:cNvSpPr>
          <p:nvPr>
            <p:ph type="dt" sz="quarter" idx="10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8785B45-8923-4FB4-90C1-18A43CAB6307}" type="datetime1">
              <a:rPr lang="cs-CZ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8.1.2013</a:t>
            </a:fld>
            <a:endParaRPr lang="cs-CZ"/>
          </a:p>
        </p:txBody>
      </p:sp>
      <p:sp>
        <p:nvSpPr>
          <p:cNvPr id="2355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/>
              <a:t>EU do škol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63A9C5E-6DC8-4D93-BDD0-7EA53D002D2D}" type="slidenum">
              <a:rPr lang="cs-CZ"/>
              <a:pPr>
                <a:defRPr/>
              </a:pPr>
              <a:t>7</a:t>
            </a:fld>
            <a:endParaRPr lang="cs-CZ"/>
          </a:p>
        </p:txBody>
      </p:sp>
      <p:sp>
        <p:nvSpPr>
          <p:cNvPr id="22533" name="Zástupný symbol pro obsah 1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cs-CZ" dirty="0" smtClean="0">
                <a:hlinkClick r:id="rId2"/>
              </a:rPr>
              <a:t>www.</a:t>
            </a:r>
            <a:r>
              <a:rPr lang="cs-CZ" dirty="0" err="1" smtClean="0">
                <a:hlinkClick r:id="rId2"/>
              </a:rPr>
              <a:t>wikipedia.com</a:t>
            </a:r>
            <a:endParaRPr lang="cs-CZ" dirty="0" smtClean="0"/>
          </a:p>
          <a:p>
            <a:pPr eaLnBrk="1" hangingPunct="1"/>
            <a:r>
              <a:rPr lang="cs-CZ" dirty="0" smtClean="0">
                <a:latin typeface="Arial" charset="0"/>
                <a:hlinkClick r:id="rId3"/>
              </a:rPr>
              <a:t>http://www.</a:t>
            </a:r>
            <a:r>
              <a:rPr lang="cs-CZ" dirty="0" err="1" smtClean="0">
                <a:latin typeface="Arial" charset="0"/>
                <a:hlinkClick r:id="rId3"/>
              </a:rPr>
              <a:t>alcca.yc.cz</a:t>
            </a:r>
            <a:r>
              <a:rPr lang="cs-CZ" dirty="0" smtClean="0">
                <a:latin typeface="Arial" charset="0"/>
                <a:hlinkClick r:id="rId3"/>
              </a:rPr>
              <a:t>/ledviny.</a:t>
            </a:r>
            <a:r>
              <a:rPr lang="cs-CZ" dirty="0" err="1" smtClean="0">
                <a:latin typeface="Arial" charset="0"/>
                <a:hlinkClick r:id="rId3"/>
              </a:rPr>
              <a:t>htm</a:t>
            </a:r>
            <a:endParaRPr lang="cs-CZ" dirty="0" smtClean="0">
              <a:latin typeface="Arial" charset="0"/>
            </a:endParaRPr>
          </a:p>
          <a:p>
            <a:pPr eaLnBrk="1" hangingPunct="1"/>
            <a:endParaRPr lang="cs-CZ" dirty="0" smtClean="0">
              <a:latin typeface="Arial" charset="0"/>
            </a:endParaRPr>
          </a:p>
          <a:p>
            <a:pPr eaLnBrk="1" hangingPunct="1"/>
            <a:r>
              <a:rPr lang="cs-CZ" dirty="0" err="1" smtClean="0">
                <a:latin typeface="Arial" charset="0"/>
              </a:rPr>
              <a:t>Lhttp</a:t>
            </a:r>
            <a:r>
              <a:rPr lang="cs-CZ" dirty="0" smtClean="0">
                <a:latin typeface="Arial" charset="0"/>
              </a:rPr>
              <a:t>://www.latinsky.</a:t>
            </a:r>
            <a:r>
              <a:rPr lang="cs-CZ" dirty="0" err="1" smtClean="0">
                <a:latin typeface="Arial" charset="0"/>
              </a:rPr>
              <a:t>estranky.cz</a:t>
            </a:r>
            <a:r>
              <a:rPr lang="cs-CZ" dirty="0" smtClean="0">
                <a:latin typeface="Arial" charset="0"/>
              </a:rPr>
              <a:t>/fotoalbum/</a:t>
            </a:r>
            <a:r>
              <a:rPr lang="cs-CZ" dirty="0" err="1" smtClean="0">
                <a:latin typeface="Arial" charset="0"/>
              </a:rPr>
              <a:t>vylucovaci</a:t>
            </a:r>
            <a:r>
              <a:rPr lang="cs-CZ" dirty="0" smtClean="0">
                <a:latin typeface="Arial" charset="0"/>
              </a:rPr>
              <a:t>-soustava/</a:t>
            </a:r>
            <a:r>
              <a:rPr lang="cs-CZ" dirty="0" err="1" smtClean="0">
                <a:latin typeface="Arial" charset="0"/>
              </a:rPr>
              <a:t>vylucovaci</a:t>
            </a:r>
            <a:r>
              <a:rPr lang="cs-CZ" dirty="0" smtClean="0">
                <a:latin typeface="Arial" charset="0"/>
              </a:rPr>
              <a:t>-soustava/</a:t>
            </a:r>
            <a:r>
              <a:rPr lang="cs-CZ" dirty="0" err="1" smtClean="0">
                <a:latin typeface="Arial" charset="0"/>
              </a:rPr>
              <a:t>vylucovaci</a:t>
            </a:r>
            <a:r>
              <a:rPr lang="cs-CZ" dirty="0" smtClean="0">
                <a:latin typeface="Arial" charset="0"/>
              </a:rPr>
              <a:t>-soustava.</a:t>
            </a:r>
            <a:r>
              <a:rPr lang="cs-CZ" dirty="0" err="1" smtClean="0">
                <a:latin typeface="Arial" charset="0"/>
              </a:rPr>
              <a:t>jpg.htmlidské</a:t>
            </a:r>
            <a:r>
              <a:rPr lang="cs-CZ" dirty="0" smtClean="0">
                <a:latin typeface="Arial" charset="0"/>
              </a:rPr>
              <a:t> tělo – </a:t>
            </a:r>
            <a:r>
              <a:rPr lang="cs-CZ" smtClean="0">
                <a:latin typeface="Arial" charset="0"/>
              </a:rPr>
              <a:t>knižní klub</a:t>
            </a:r>
          </a:p>
          <a:p>
            <a:pPr eaLnBrk="1" hangingPunct="1">
              <a:buNone/>
            </a:pPr>
            <a:endParaRPr lang="cs-CZ" dirty="0" smtClean="0">
              <a:latin typeface="Arial" charset="0"/>
            </a:endParaRPr>
          </a:p>
          <a:p>
            <a:pPr eaLnBrk="1" hangingPunct="1"/>
            <a:r>
              <a:rPr lang="cs-CZ" dirty="0" smtClean="0">
                <a:latin typeface="Arial" charset="0"/>
              </a:rPr>
              <a:t>Lidské tělo – fragment</a:t>
            </a:r>
          </a:p>
          <a:p>
            <a:pPr eaLnBrk="1" hangingPunct="1"/>
            <a:r>
              <a:rPr lang="cs-CZ" dirty="0" smtClean="0"/>
              <a:t>Učebnice přírodopisu pro 5.roč. </a:t>
            </a:r>
            <a:r>
              <a:rPr lang="cs-CZ" dirty="0" err="1" smtClean="0"/>
              <a:t>nakl</a:t>
            </a:r>
            <a:r>
              <a:rPr lang="cs-CZ" dirty="0" smtClean="0"/>
              <a:t>. </a:t>
            </a:r>
            <a:r>
              <a:rPr lang="cs-CZ" dirty="0" err="1" smtClean="0"/>
              <a:t>Prodos</a:t>
            </a:r>
            <a:endParaRPr lang="cs-CZ" dirty="0" smtClean="0"/>
          </a:p>
          <a:p>
            <a:pPr eaLnBrk="1" hangingPunct="1">
              <a:buFont typeface="Wingdings 2" pitchFamily="18" charset="2"/>
              <a:buNone/>
            </a:pPr>
            <a:endParaRPr lang="cs-CZ" dirty="0" smtClean="0"/>
          </a:p>
          <a:p>
            <a:pPr eaLnBrk="1" hangingPunct="1"/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260</TotalTime>
  <Words>178</Words>
  <Application>Microsoft Office PowerPoint</Application>
  <PresentationFormat>Předvádění na obrazovce (4:3)</PresentationFormat>
  <Paragraphs>56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Jmění</vt:lpstr>
      <vt:lpstr>Základní škola a mateřská škola Staré Město   Interaktivní škola pro žáka 21.století</vt:lpstr>
      <vt:lpstr>ČLOVĚK</vt:lpstr>
      <vt:lpstr>VYLUČOVACÍ ÚSTROJÍ</vt:lpstr>
      <vt:lpstr>    VYLUČOVACÍ ÚSTROJÍ                         </vt:lpstr>
      <vt:lpstr>Snímek 5</vt:lpstr>
      <vt:lpstr>Nemoci ledvin </vt:lpstr>
      <vt:lpstr>Přehled zdrojů a odkazů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Interaktivní škola pro žáka 21.století</dc:title>
  <dc:creator>icts</dc:creator>
  <cp:lastModifiedBy>turkovai</cp:lastModifiedBy>
  <cp:revision>21</cp:revision>
  <dcterms:created xsi:type="dcterms:W3CDTF">2010-07-04T09:26:34Z</dcterms:created>
  <dcterms:modified xsi:type="dcterms:W3CDTF">2013-01-08T21:09:14Z</dcterms:modified>
</cp:coreProperties>
</file>