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74" r:id="rId4"/>
    <p:sldId id="278" r:id="rId5"/>
    <p:sldId id="280" r:id="rId6"/>
    <p:sldId id="279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91" r:id="rId15"/>
    <p:sldId id="289" r:id="rId16"/>
    <p:sldId id="27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F30E6D-8818-4E65-8B55-A5733B9B8D51}">
          <p14:sldIdLst>
            <p14:sldId id="256"/>
            <p14:sldId id="273"/>
            <p14:sldId id="274"/>
            <p14:sldId id="278"/>
            <p14:sldId id="280"/>
            <p14:sldId id="279"/>
            <p14:sldId id="282"/>
            <p14:sldId id="283"/>
            <p14:sldId id="284"/>
            <p14:sldId id="285"/>
            <p14:sldId id="286"/>
            <p14:sldId id="287"/>
            <p14:sldId id="288"/>
            <p14:sldId id="291"/>
            <p14:sldId id="289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0882" autoAdjust="0"/>
    <p:restoredTop sz="94660"/>
  </p:normalViewPr>
  <p:slideViewPr>
    <p:cSldViewPr>
      <p:cViewPr>
        <p:scale>
          <a:sx n="76" d="100"/>
          <a:sy n="76" d="100"/>
        </p:scale>
        <p:origin x="-990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q=fet%C3%A1ln%C3%AD+alkoholov%C3%BD+syndrom+p%C5%99%C3%ADznaky&amp;bav=on.2,or.r_gc.r_pw.r_qf.&amp;biw=1366&amp;bih=651&amp;wrapid=tlif135772161961610&amp;um=1&amp;ie=UTF-8&amp;tbm=isch&amp;source=og&amp;sa=N&amp;tab=wi&amp;ei=4jHtUIvLM8TgtQbspYGICA" TargetMode="External"/><Relationship Id="rId2" Type="http://schemas.openxmlformats.org/officeDocument/2006/relationships/hyperlink" Target="http://www.google.cz/search?hl=cs&amp;q=alkoholismus&amp;bav=on.2,or.r_gc.r_pw.r_qf.&amp;bvm=bv.1357316858,d.Yms&amp;biw=1366&amp;bih=651&amp;wrapid=tlif135772060735810&amp;um=1&amp;ie=UTF-8&amp;tbm=isch&amp;source=og&amp;sa=N&amp;tab=wi&amp;ei=sS7tULq2IJS5hAfCxoDAA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395536" y="4797152"/>
            <a:ext cx="8458200" cy="1222375"/>
          </a:xfrm>
        </p:spPr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Vliv alkoholu na zdraví člověka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ílová skupina: střední školy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notace : </a:t>
            </a:r>
            <a:r>
              <a:rPr lang="cs-CZ" dirty="0"/>
              <a:t>v</a:t>
            </a:r>
            <a:r>
              <a:rPr lang="cs-CZ" dirty="0" smtClean="0"/>
              <a:t>liv alkoholu na zdraví člověka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 : fetální alkoholový syndrom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utor: Kamila Černá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pracováno: 2013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07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sychotropní látka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ůsobí na zvyšování nálady</a:t>
            </a: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normalizuje špatnou náladu </a:t>
            </a:r>
            <a:r>
              <a:rPr lang="cs-CZ" b="1" dirty="0" smtClean="0">
                <a:latin typeface="Arial" pitchFamily="34" charset="0"/>
                <a:cs typeface="Arial" pitchFamily="34" charset="0"/>
                <a:sym typeface="Wingdings 3"/>
              </a:rPr>
              <a:t>euforii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68760"/>
            <a:ext cx="1743075" cy="261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009" y="4869160"/>
            <a:ext cx="284797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621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yužití : 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lék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zdroj energie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obezita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653136"/>
            <a:ext cx="25336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7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vláštnosti 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sčítání účinků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 s ostatními návykovými 				   látkami  riziko úrazů a 				   úmrtí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	nesnášenlivost s řadou léků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44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4006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b="1" dirty="0" smtClean="0">
                <a:latin typeface="Arial" pitchFamily="34" charset="0"/>
                <a:cs typeface="Arial" pitchFamily="34" charset="0"/>
              </a:rPr>
              <a:t>účinky :</a:t>
            </a: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mozková činnost po požití alkoholu je narušena úměrně s množstvím alkoholu v krvi</a:t>
            </a: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b="1" dirty="0" smtClean="0">
                <a:latin typeface="Arial" pitchFamily="34" charset="0"/>
                <a:cs typeface="Arial" pitchFamily="34" charset="0"/>
              </a:rPr>
              <a:t>dlouhodobá konzumace</a:t>
            </a:r>
            <a:endParaRPr lang="cs-CZ" sz="9600" b="1" dirty="0">
              <a:latin typeface="Arial" pitchFamily="34" charset="0"/>
              <a:cs typeface="Arial" pitchFamily="34" charset="0"/>
              <a:sym typeface="Wingdings 3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zvětšení jater –zánět jater 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 cirhóza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  <a:sym typeface="Wingdings 3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poškození sliznice trávicího traktu  žaludeční 	 	 	 	 vředy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  <a:sym typeface="Wingdings 3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 rakovina</a:t>
            </a: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	 útlum kostní dřeně  chudokrevnost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  <a:sym typeface="Wingdings 3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 záněty mozkových vláken ztráta mozkových buněk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  <a:sym typeface="Wingdings 3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 krevní podlitiny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  <a:sym typeface="Wingdings 3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 epileptické záchvaty</a:t>
            </a: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	 postižení srdce 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 vysoký krevní tlak</a:t>
            </a: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psychózy </a:t>
            </a:r>
            <a:r>
              <a:rPr lang="cs-CZ" sz="9600" dirty="0" smtClean="0">
                <a:latin typeface="Arial" pitchFamily="34" charset="0"/>
                <a:cs typeface="Arial" pitchFamily="34" charset="0"/>
                <a:sym typeface="Wingdings 3"/>
              </a:rPr>
              <a:t> sebevraždy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		  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67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0,5 promile</a:t>
            </a:r>
          </a:p>
          <a:p>
            <a:pPr marL="0" indent="0">
              <a:buNone/>
            </a:pPr>
            <a:r>
              <a:rPr lang="cs-CZ" dirty="0" smtClean="0"/>
              <a:t>( 0,5 g alkoholu v 1 litru krve 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ústup úzkosti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příjemný pocit uklidnění</a:t>
            </a: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136" y="4581128"/>
            <a:ext cx="20574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708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1 – 1,5 promile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( 1 – 1,5 g alkoholu v 1 litru krve 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ztráta zábran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mnohomluvnost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sdružování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ztráta svalové souhry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270510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403" y="5085184"/>
            <a:ext cx="3086100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93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2 – 3 promile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( 2 – 3 g alkoholu v 1 litru krve 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těžká opilost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poruchy hybnosti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437112"/>
            <a:ext cx="284797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88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3 – 4 promile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( 3 – 4 g alkoholu v 1 litru krve 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těžká intoxikace s bezvědomím</a:t>
            </a: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	riziko úmrtí ( vdechnutí zvratků )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941168"/>
            <a:ext cx="3228975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4955"/>
            <a:ext cx="236220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95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kupiny konzumentů alkoholu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abstinenti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alkohol se v krvi a neovlivní nervovou soustavu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konzumenti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méně mužů, více žen a mládeže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pijáci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nestačí alkoholický nápoj jako zdroj tekutiny, neuspokojuje ho ani chuť, ale žádá vznik euforie, změnu nálady a odstranění stresu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a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lkoholik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závislý </a:t>
            </a:r>
            <a:r>
              <a:rPr lang="cs-CZ" smtClean="0">
                <a:latin typeface="Arial" pitchFamily="34" charset="0"/>
                <a:cs typeface="Arial" pitchFamily="34" charset="0"/>
              </a:rPr>
              <a:t>na alkoholu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95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Fetální alkoholový syndrom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ostižení plodu alkoholem, který těhotná žena vypije v prvních třech měsících těhotenství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60219"/>
            <a:ext cx="24384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60219"/>
            <a:ext cx="1524000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30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Fetální alkoholový syndrom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nejčastější </a:t>
            </a:r>
            <a:r>
              <a:rPr lang="cs-CZ" dirty="0">
                <a:latin typeface="Arial" pitchFamily="34" charset="0"/>
                <a:cs typeface="Arial" pitchFamily="34" charset="0"/>
              </a:rPr>
              <a:t>nálezy u novorozenců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abnormality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růstu </a:t>
            </a:r>
            <a:r>
              <a:rPr lang="cs-CZ" dirty="0">
                <a:latin typeface="Arial" pitchFamily="34" charset="0"/>
                <a:cs typeface="Arial" pitchFamily="34" charset="0"/>
              </a:rPr>
              <a:t>– nižší hmotnost a 	obvod hlavy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00808"/>
            <a:ext cx="2278912" cy="1631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71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Fetální alkoholový syndrom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postižení hlavy – </a:t>
            </a:r>
            <a:r>
              <a:rPr lang="cs-CZ" dirty="0">
                <a:latin typeface="Arial" pitchFamily="34" charset="0"/>
                <a:cs typeface="Arial" pitchFamily="34" charset="0"/>
              </a:rPr>
              <a:t>mikrocefalie, nevyvinutí 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střední </a:t>
            </a:r>
            <a:r>
              <a:rPr lang="cs-CZ" dirty="0">
                <a:latin typeface="Arial" pitchFamily="34" charset="0"/>
                <a:cs typeface="Arial" pitchFamily="34" charset="0"/>
              </a:rPr>
              <a:t>části obličeje s krátkým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kachnovitým </a:t>
            </a:r>
            <a:r>
              <a:rPr lang="cs-CZ" dirty="0">
                <a:latin typeface="Arial" pitchFamily="34" charset="0"/>
                <a:cs typeface="Arial" pitchFamily="34" charset="0"/>
              </a:rPr>
              <a:t>nosem, malé oči, úzká oční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štěrbina</a:t>
            </a:r>
            <a:r>
              <a:rPr lang="cs-CZ" dirty="0">
                <a:latin typeface="Arial" pitchFamily="34" charset="0"/>
                <a:cs typeface="Arial" pitchFamily="34" charset="0"/>
              </a:rPr>
              <a:t>, časté šilhání ,úzké rty,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rozštěpy,postižení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růstu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zubů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321" y="450912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21130"/>
            <a:ext cx="16764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535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Fetální alkoholový syndrom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nervový systém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třesy připomínající delirium tremens, špatná koordinace pohybů , problémy při kojení, nedostatečný 	úchop ruky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močové a pohlavní ústrojí 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u chlapců nedochází k poklesu varlat, zvětšený penis , klitoris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duševní postižení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průměrné IQ je 65 – výrazné postižení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9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1" y="1412776"/>
            <a:ext cx="8542451" cy="48139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2"/>
              </a:rPr>
              <a:t>http://www.google.cz/search?hl=cs&amp;q=alkoholismus&amp;bav=on.2,or.r_gc.r_pw.r_qf.&amp;</a:t>
            </a:r>
            <a:r>
              <a:rPr lang="cs-CZ" sz="800" dirty="0" smtClean="0">
                <a:hlinkClick r:id="rId2"/>
              </a:rPr>
              <a:t>bvm=bv.1357316858,d.Yms&amp;biw=1366&amp;bih=651&amp;wrapid=tlif135772060735810&amp;um=1&amp;ie=UTF-8&amp;tbm=isch&amp;source=og&amp;sa=N&amp;tab=wi&amp;ei=sS7tULq2IJS5hAfCxoDAAg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/>
              <a:t>http://www.google.cz/search?hl=cs&amp;gs_rn=1&amp;gs_ri=serp&amp;pq=alkoholismus&amp;cp=8&amp;gs_id=6&amp;xhr=t&amp;q=alkoholismus&amp;bav=on.2,or.r_gc.r_pw.r_qf.&amp;</a:t>
            </a:r>
            <a:r>
              <a:rPr lang="cs-CZ" sz="800" dirty="0" smtClean="0"/>
              <a:t>biw=1366&amp;bih=651&amp;bs=1&amp;wrapid=tljp135772143933124&amp;um=1&amp;ie=UTF-8&amp;tbm=isch&amp;source=og&amp;sa=N&amp;tab=wi&amp;ei=JDHtUPywHNGShgeDrYHIBA</a:t>
            </a:r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http://www.google.cz/search?hl=cs&amp;q=fet%C3%A1ln%C3%AD+alkoholov%C3%BD+syndrom+p%C5%99%C3%ADznaky&amp;bav=on.2,or.r_gc.r_pw.r_qf.&amp;</a:t>
            </a:r>
            <a:r>
              <a:rPr lang="cs-CZ" sz="800" dirty="0" smtClean="0">
                <a:hlinkClick r:id="rId3"/>
              </a:rPr>
              <a:t>biw=1366&amp;bih=651&amp;wrapid=tlif135772161961610&amp;um=1&amp;ie=UTF-8&amp;tbm=isch&amp;source=og&amp;sa=N&amp;tab=wi&amp;ei=4jHtUIvLM8TgtQbspYGICA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http://www.google.cz/search?hl=cs&amp;q=fet%C3%A1ln%C3%AD+alkoholov%C3%BD+syndrom+p%C5%99%C3%ADznaky&amp;bav=on.2,or.r_gc.r_pw.r_qf.&amp;</a:t>
            </a:r>
            <a:r>
              <a:rPr lang="cs-CZ" sz="800" dirty="0" smtClean="0">
                <a:hlinkClick r:id="rId3"/>
              </a:rPr>
              <a:t>biw=1366&amp;bih=651&amp;wrapid=tlif135772161961610&amp;um=1&amp;ie=UTF-8&amp;tbm=isch&amp;source=og&amp;sa=N&amp;tab=wi&amp;ei=4jHtUIvLM8TgtQbspYGICA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http://www.google.cz/search?hl=cs&amp;q=fet%C3%A1ln%C3%AD+alkoholov%C3%BD+syndrom+p%C5%99%C3%ADznaky&amp;bav=on.2,or.r_gc.r_pw.r_qf.&amp;</a:t>
            </a:r>
            <a:r>
              <a:rPr lang="cs-CZ" sz="800" dirty="0" smtClean="0">
                <a:hlinkClick r:id="rId3"/>
              </a:rPr>
              <a:t>biw=1366&amp;bih=651&amp;wrapid=tlif135772161961610&amp;um=1&amp;ie=UTF-8&amp;tbm=isch&amp;source=og&amp;sa=N&amp;tab=wi&amp;ei=4jHtUIvLM8TgtQbspYGICA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>
                <a:hlinkClick r:id="rId3"/>
              </a:rPr>
              <a:t>http://www.google.cz/search?hl=cs&amp;q=fet%C3%A1ln%C3%AD+alkoholov%C3%BD+syndrom+p%C5%99%C3%ADznaky&amp;bav=on.2,or.r_gc.r_pw.r_qf.&amp;</a:t>
            </a:r>
            <a:r>
              <a:rPr lang="cs-CZ" sz="800" dirty="0" smtClean="0">
                <a:hlinkClick r:id="rId3"/>
              </a:rPr>
              <a:t>biw=1366&amp;bih=651&amp;wrapid=tlif135772161961610&amp;um=1&amp;ie=UTF-8&amp;tbm=isch&amp;source=og&amp;sa=N&amp;tab=wi&amp;ei=4jHtUIvLM8TgtQbspYGICA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/>
              <a:t>http://www.google.cz/search?hl=cs&amp;q=fet%C3%A1ln%C3%AD+alkoholov%C3%BD+syndrom+p%C5%99%C3%ADznaky&amp;bav=on.2,or.r_gc.r_pw.r_qf.&amp;biw=1366&amp;bih=651&amp;wrapid=tlif135772161961610&amp;um=1&amp;ie=UTF-8&amp;tbm=isch&amp;source=og&amp;sa=N&amp;tab=wi&amp;ei=4jHtUIvLM8TgtQbspYGICA</a:t>
            </a:r>
          </a:p>
        </p:txBody>
      </p:sp>
    </p:spTree>
    <p:extLst>
      <p:ext uri="{BB962C8B-B14F-4D97-AF65-F5344CB8AC3E}">
        <p14:creationId xmlns:p14="http://schemas.microsoft.com/office/powerpoint/2010/main" val="685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1143</TotalTime>
  <Words>330</Words>
  <Application>Microsoft Office PowerPoint</Application>
  <PresentationFormat>Předvádění na obrazovce (4:3)</PresentationFormat>
  <Paragraphs>123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Alkohol</vt:lpstr>
      <vt:lpstr>alkohol</vt:lpstr>
      <vt:lpstr>Alkohol</vt:lpstr>
      <vt:lpstr>alkohol</vt:lpstr>
      <vt:lpstr>Alkohol</vt:lpstr>
      <vt:lpstr>alkohol</vt:lpstr>
      <vt:lpstr>alkohol</vt:lpstr>
      <vt:lpstr>alkohol</vt:lpstr>
      <vt:lpstr>Alkohol</vt:lpstr>
      <vt:lpstr>alkohol</vt:lpstr>
      <vt:lpstr>alkohol</vt:lpstr>
      <vt:lpstr>Fetální alkoholový syndrom</vt:lpstr>
      <vt:lpstr>Fetální alkoholový syndrom</vt:lpstr>
      <vt:lpstr>Fetální alkoholový syndrom</vt:lpstr>
      <vt:lpstr>Fetální alkoholový syndrom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137</cp:revision>
  <dcterms:created xsi:type="dcterms:W3CDTF">2012-10-08T12:35:50Z</dcterms:created>
  <dcterms:modified xsi:type="dcterms:W3CDTF">2013-01-09T09:07:13Z</dcterms:modified>
</cp:coreProperties>
</file>