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98187-09D9-4B48-99C9-ABA6EEF87CBD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5D57A-F228-475A-96C8-DA83CA5236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7FAF8-B99B-4F1B-AA5C-0A3678A5C2D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CCD96-AEDB-4B75-BC2A-D87B06BF4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DD6F7-B1BD-4825-B8E1-26C73750A68B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80A8E3-F33B-4868-B1F6-004953B1AF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8FFBB-AEDB-4396-9650-918BCC9F4785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A8744-2F80-491D-AB86-E645E12E7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1CEA0-7677-412D-83F9-49787EB70C1C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FF709-1F37-4AAE-A9A2-3C630CC130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02A32-F502-4E3D-8C28-AA47ACBEB65B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E2FD8-F128-49B7-877B-D44C3A471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C2D32-C83B-4FFB-98C7-9F66E1C6F406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F89EC8-55F6-4576-9960-13BCF719FD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58020-54BD-40D2-AA40-95C545314A39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7DF53-E220-4491-91F4-F76E3C0DF2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2542A-CAEE-415B-8FFE-B9F48D898132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321E2-5262-4AD2-89B8-B015A2D44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FBAE7-DDB2-47F8-B18E-0A63D8BC5040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A49B22-A7BE-41DC-865B-315A0DD552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3C367-B9B2-433D-A94C-4A9A0EE66A12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E3521-058B-4EE3-9318-2DE2CC0FB3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6A79E46-698F-420F-8336-88E886F3142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63520C-090A-4E0B-A6F8-DC37F9203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Zelen%C3%A1_hora_-_p%C5%99%C3%ADchod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%C5%BD%C4%8F%C3%A1r_ze_severu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Jan_Santini_Aichel_-_Zelen%C3%A1_Hora_ground_plan_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Church_of_St_John_of_Nepomuk_at_Zelena_aora_CZ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Zelen%C3%A1_hora_-_olt%C3%A1%C5%99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Zelen%C3%A1_hora_-_poutn%C3%AD_kostel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stel_svat%C3%A9ho_Jana_Nepomuck%C3%A9ho_(%C5%BD%C4%8F%C3%A1r_nad_S%C3%A1zavou)" TargetMode="External"/><Relationship Id="rId2" Type="http://schemas.openxmlformats.org/officeDocument/2006/relationships/hyperlink" Target="http://cs.wikipedia.org/wiki/Nov%C3%A9_M%C4%9Bsto_(Praha)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%C5%BD%C4%8F%C3%A1r_nad_S%C3%A1zavo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88" y="357188"/>
            <a:ext cx="8501062" cy="15716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ZELENÁ HORA U ŽĎÁRU NAD SÁZAVOU – KOSTEL SV. JANA NEPOMUCKÉHO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357188" y="4857750"/>
            <a:ext cx="8501062" cy="1785938"/>
          </a:xfrm>
        </p:spPr>
        <p:txBody>
          <a:bodyPr/>
          <a:lstStyle/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</a:t>
            </a:r>
            <a:r>
              <a:rPr lang="cs-CZ" sz="2200" b="1" smtClean="0">
                <a:solidFill>
                  <a:schemeClr val="tx1"/>
                </a:solidFill>
              </a:rPr>
              <a:t>poutní kostel sv. Jana Nepomuckého </a:t>
            </a:r>
            <a:r>
              <a:rPr lang="cs-CZ" sz="2200" smtClean="0">
                <a:solidFill>
                  <a:schemeClr val="tx1"/>
                </a:solidFill>
              </a:rPr>
              <a:t>je od r. 1994 zapsán na seznamu 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památek  UNESCO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jedná se o vrcholné barokní dílo  Jana Blažeje Santiniho-Aichela  ve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slohu barokní gotiky z let 1719-22, stavba je originální a pozoruhodná</a:t>
            </a:r>
          </a:p>
        </p:txBody>
      </p:sp>
      <p:pic>
        <p:nvPicPr>
          <p:cNvPr id="13315" name="Picture 4" descr="http://upload.wikimedia.org/wikipedia/commons/thumb/d/de/Zelen%C3%A1_hora_-_p%C5%99%C3%ADchod.jpg/220px-Zelen%C3%A1_hora_-_p%C5%99%C3%ADchod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2257425"/>
            <a:ext cx="3571875" cy="238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6" descr="Pohled ze severu">
            <a:hlinkClick r:id="rId4" tooltip="Pohled ze severu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00125" y="2249488"/>
            <a:ext cx="3182938" cy="239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274638"/>
            <a:ext cx="8569325" cy="16414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ZELENÁ HORA U ŽĎÁRU NAD SÁZAVOU – KOSTEL SV. JANA NEPOMUCKÉHO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4149725"/>
            <a:ext cx="8229600" cy="23510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kostel oslavuje patrona a světce Jana Nepomuckého</a:t>
            </a:r>
          </a:p>
          <a:p>
            <a:pPr>
              <a:buFont typeface="Arial" charset="0"/>
              <a:buNone/>
            </a:pPr>
            <a:r>
              <a:rPr lang="cs-CZ" sz="2200" smtClean="0"/>
              <a:t>- stavba spojuje barokní a gotické prvky, vychází z geometrie kruhu</a:t>
            </a:r>
          </a:p>
          <a:p>
            <a:pPr>
              <a:buFont typeface="Arial" charset="0"/>
              <a:buNone/>
            </a:pPr>
            <a:r>
              <a:rPr lang="cs-CZ" sz="2200" smtClean="0"/>
              <a:t>- opakuje číslo pět (5 hvězd nad tělem mrtvého světce dle legendy)</a:t>
            </a:r>
          </a:p>
          <a:p>
            <a:pPr>
              <a:buFont typeface="Arial" charset="0"/>
              <a:buNone/>
            </a:pPr>
            <a:r>
              <a:rPr lang="cs-CZ" sz="2200" smtClean="0"/>
              <a:t>- půdorys připomíná hvězdu</a:t>
            </a:r>
          </a:p>
          <a:p>
            <a:pPr>
              <a:buFont typeface="Arial" charset="0"/>
              <a:buNone/>
            </a:pPr>
            <a:r>
              <a:rPr lang="cs-CZ" sz="2200" smtClean="0"/>
              <a:t>- kolem kostela je ambit s pěti zastřešenými branami a pěti kaplemi</a:t>
            </a:r>
          </a:p>
          <a:p>
            <a:pPr>
              <a:buFontTx/>
              <a:buChar char="-"/>
            </a:pPr>
            <a:endParaRPr lang="cs-CZ" sz="2200" smtClean="0"/>
          </a:p>
        </p:txBody>
      </p:sp>
      <p:pic>
        <p:nvPicPr>
          <p:cNvPr id="14339" name="Picture 2" descr="http://upload.wikimedia.org/wikipedia/commons/thumb/0/09/Jan_Santini_Aichel_-_Zelen%C3%A1_Hora_ground_plan_1.jpg/220px-Jan_Santini_Aichel_-_Zelen%C3%A1_Hora_ground_plan_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1916113"/>
            <a:ext cx="2714625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2" descr="http://upload.wikimedia.org/wikipedia/commons/thumb/a/a5/Church_of_St_John_of_Nepomuk_at_Zelena_aora_CZ.jpg/220px-Church_of_St_John_of_Nepomuk_at_Zelena_aora_CZ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1916113"/>
            <a:ext cx="2905125" cy="2179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ZELENÁ HORA U ŽĎÁRU NAD SÁZAVOU – KOSTEL SV. JANA NEPOMUCKÉHO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13"/>
            <a:ext cx="4329113" cy="46434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hlavní oltář </a:t>
            </a:r>
            <a:r>
              <a:rPr lang="cs-CZ" sz="2200" smtClean="0"/>
              <a:t>na východní straně je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umístěn do vysoké arkády</a:t>
            </a:r>
          </a:p>
          <a:p>
            <a:pPr>
              <a:buFont typeface="Arial" charset="0"/>
              <a:buNone/>
            </a:pPr>
            <a:r>
              <a:rPr lang="cs-CZ" sz="2200" smtClean="0"/>
              <a:t>- </a:t>
            </a:r>
            <a:r>
              <a:rPr lang="cs-CZ" sz="2200" b="1" smtClean="0"/>
              <a:t>pět andělů </a:t>
            </a:r>
            <a:r>
              <a:rPr lang="cs-CZ" sz="2200" smtClean="0"/>
              <a:t>(tři nesou nebeskou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klenbu s pěti hvězdami</a:t>
            </a:r>
          </a:p>
          <a:p>
            <a:pPr>
              <a:buFont typeface="Arial" charset="0"/>
              <a:buNone/>
            </a:pPr>
            <a:r>
              <a:rPr lang="cs-CZ" sz="2200" smtClean="0"/>
              <a:t>- na kouli (klenbě) stojí </a:t>
            </a:r>
            <a:r>
              <a:rPr lang="cs-CZ" sz="2200" b="1" smtClean="0"/>
              <a:t>socha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</a:t>
            </a:r>
            <a:r>
              <a:rPr lang="cs-CZ" sz="2200" b="1" smtClean="0"/>
              <a:t>sv. Jana Nepomuckého</a:t>
            </a:r>
          </a:p>
          <a:p>
            <a:pPr>
              <a:buFont typeface="Arial" charset="0"/>
              <a:buNone/>
            </a:pPr>
            <a:r>
              <a:rPr lang="cs-CZ" sz="2200" smtClean="0"/>
              <a:t>- chrám je chápán jako relikviář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 relikvií jazyka Jana Nepomuckého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 kupoli je zobrazen světcův jazyk</a:t>
            </a:r>
          </a:p>
          <a:p>
            <a:pPr>
              <a:buFont typeface="Arial" charset="0"/>
              <a:buNone/>
            </a:pPr>
            <a:r>
              <a:rPr lang="cs-CZ" sz="2200" smtClean="0"/>
              <a:t>  jako znak nevyzrazení zpovědního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tajemství (podle legendy)</a:t>
            </a:r>
          </a:p>
        </p:txBody>
      </p:sp>
      <p:pic>
        <p:nvPicPr>
          <p:cNvPr id="15363" name="Picture 2" descr="http://upload.wikimedia.org/wikipedia/commons/thumb/3/30/Zelen%C3%A1_hora_-_olt%C3%A1%C5%99.jpg/220px-Zelen%C3%A1_hora_-_olt%C3%A1%C5%9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75" y="2000250"/>
            <a:ext cx="3048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ZELENÁ HORA U ŽĎÁRU NAD SÁZAVOU – KOSTEL SV. JANA NEPOMUCKÉHO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75"/>
            <a:ext cx="4543425" cy="45005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smtClean="0"/>
              <a:t>- Santini užívá volně a originálně </a:t>
            </a:r>
          </a:p>
          <a:p>
            <a:pPr>
              <a:buFont typeface="Arial" charset="0"/>
              <a:buNone/>
            </a:pPr>
            <a:r>
              <a:rPr lang="cs-CZ" sz="2400" smtClean="0"/>
              <a:t>  lomené gotické oblouky</a:t>
            </a:r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r>
              <a:rPr lang="cs-CZ" sz="2400" smtClean="0"/>
              <a:t>- ústřední prostor je zaklenut </a:t>
            </a:r>
          </a:p>
          <a:p>
            <a:pPr>
              <a:buFont typeface="Arial" charset="0"/>
              <a:buNone/>
            </a:pPr>
            <a:r>
              <a:rPr lang="cs-CZ" sz="2400" smtClean="0"/>
              <a:t>  kopulí s lunetami, je nesena </a:t>
            </a:r>
          </a:p>
          <a:p>
            <a:pPr>
              <a:buFont typeface="Arial" charset="0"/>
              <a:buNone/>
            </a:pPr>
            <a:r>
              <a:rPr lang="cs-CZ" sz="2400" smtClean="0"/>
              <a:t>  10 pilíři</a:t>
            </a:r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r>
              <a:rPr lang="cs-CZ" sz="2400" smtClean="0"/>
              <a:t>- užil světla k budování prostoru</a:t>
            </a:r>
          </a:p>
          <a:p>
            <a:pPr>
              <a:buFont typeface="Arial" charset="0"/>
              <a:buNone/>
            </a:pPr>
            <a:r>
              <a:rPr lang="cs-CZ" sz="2400" smtClean="0"/>
              <a:t>- světlo je symbol boží</a:t>
            </a:r>
          </a:p>
          <a:p>
            <a:pPr>
              <a:buFont typeface="Arial" charset="0"/>
              <a:buNone/>
            </a:pPr>
            <a:r>
              <a:rPr lang="cs-CZ" sz="2400" smtClean="0"/>
              <a:t>  přítomnosti</a:t>
            </a:r>
          </a:p>
        </p:txBody>
      </p:sp>
      <p:pic>
        <p:nvPicPr>
          <p:cNvPr id="16387" name="Picture 6" descr="Zelená hora - poutní kostel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88" y="1857375"/>
            <a:ext cx="2976562" cy="446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28625" y="1571625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</a:rPr>
              <a:t>Muk, Jan; Šamánková, Eva: ABC kulturních památek Československa, 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000" u="sng" smtClean="0">
              <a:hlinkClick r:id="rId2"/>
            </a:endParaRPr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3"/>
              </a:rPr>
              <a:t>http://cs.wikipedia.org/wiki/Kostel_svat%C3%A9ho_Jana_Nepomuck%C3%A9ho_(%C5%BD%C4%8F%C3%A1r_nad_S%C3%A1zavou)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>
                <a:hlinkClick r:id="rId4"/>
              </a:rPr>
              <a:t>http://cs.wikipedia.org/wiki/%C5%BD%C4%8F%C3%A1r_nad_S%C3%A1zavou</a:t>
            </a: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/>
              <a:t> </a:t>
            </a:r>
          </a:p>
          <a:p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218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Calibri</vt:lpstr>
      <vt:lpstr>Arial</vt:lpstr>
      <vt:lpstr>Times New Roman</vt:lpstr>
      <vt:lpstr>Motiv sady Office</vt:lpstr>
      <vt:lpstr>ZELENÁ HORA U ŽĎÁRU NAD SÁZAVOU – KOSTEL SV. JANA NEPOMUCKÉHO</vt:lpstr>
      <vt:lpstr>ZELENÁ HORA U ŽĎÁRU NAD SÁZAVOU – KOSTEL SV. JANA NEPOMUCKÉHO</vt:lpstr>
      <vt:lpstr>ZELENÁ HORA U ŽĎÁRU NAD SÁZAVOU – KOSTEL SV. JANA NEPOMUCKÉHO</vt:lpstr>
      <vt:lpstr>ZELENÁ HORA U ŽĎÁRU NAD SÁZAVOU – KOSTEL SV. JANA NEPOMUCKÉHO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ZELENÁ HORA U ŽĎÁRU NAD SÁZAVOU – KOSTEL SV. JANA NEPOMUCKÉHO</dc:title>
  <dc:creator>Uzivatel</dc:creator>
  <cp:lastModifiedBy>Miluška</cp:lastModifiedBy>
  <cp:revision>29</cp:revision>
  <dcterms:created xsi:type="dcterms:W3CDTF">2013-01-04T18:06:35Z</dcterms:created>
  <dcterms:modified xsi:type="dcterms:W3CDTF">2013-01-09T08:31:09Z</dcterms:modified>
</cp:coreProperties>
</file>