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82" r:id="rId4"/>
    <p:sldId id="283" r:id="rId5"/>
    <p:sldId id="284" r:id="rId6"/>
    <p:sldId id="285" r:id="rId7"/>
    <p:sldId id="27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82"/>
            <p14:sldId id="283"/>
            <p14:sldId id="284"/>
            <p14:sldId id="285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20882" autoAdjust="0"/>
    <p:restoredTop sz="94660"/>
  </p:normalViewPr>
  <p:slideViewPr>
    <p:cSldViewPr>
      <p:cViewPr>
        <p:scale>
          <a:sx n="76" d="100"/>
          <a:sy n="76" d="100"/>
        </p:scale>
        <p:origin x="-990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9.1.2013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gs_rn=1&amp;gs_ri=hp&amp;cp=5&amp;gs_id=i&amp;xhr=t&amp;q=drogy&amp;biw=1249&amp;bih=595&amp;bav=on.2,or.r_gc.r_pw.r_qf.&amp;bvm=bv.1357316858,d.Yms&amp;wrapid=tljp135772992636308&amp;um=1&amp;ie=UTF-8&amp;tbm=isch&amp;source=og&amp;sa=N&amp;tab=wi&amp;ei=SVLtUOqJFozjtQaK3YDAD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Toxikománie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Vliv </a:t>
            </a:r>
            <a:r>
              <a:rPr lang="cs-CZ" dirty="0" smtClean="0"/>
              <a:t>drog</a:t>
            </a:r>
            <a:r>
              <a:rPr lang="cs-CZ" dirty="0" smtClean="0"/>
              <a:t> </a:t>
            </a:r>
            <a:r>
              <a:rPr lang="cs-CZ" dirty="0" smtClean="0"/>
              <a:t>na zdraví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Toxikománie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</a:t>
            </a:r>
            <a:r>
              <a:rPr lang="cs-CZ" dirty="0"/>
              <a:t>v</a:t>
            </a:r>
            <a:r>
              <a:rPr lang="cs-CZ" dirty="0" smtClean="0"/>
              <a:t>liv </a:t>
            </a:r>
            <a:r>
              <a:rPr lang="cs-CZ" dirty="0" smtClean="0"/>
              <a:t>drog</a:t>
            </a:r>
            <a:r>
              <a:rPr lang="cs-CZ" dirty="0" smtClean="0"/>
              <a:t> </a:t>
            </a:r>
            <a:r>
              <a:rPr lang="cs-CZ" dirty="0" smtClean="0"/>
              <a:t>na zdraví člověka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</a:t>
            </a:r>
            <a:r>
              <a:rPr lang="cs-CZ" dirty="0" smtClean="0"/>
              <a:t>konopné drogy, opiáty, halucinogeny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Kamila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Toxikománie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tav, při kterém vzniká chorobná závislost na určitou drogu a následnými poruchami tělesnými nebo duševními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77072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748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Toxikománie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rysy 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neovladatelná touha po droze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tendence neustálého zvyšování dávky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psychická i fyzická závislost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01015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6614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Toxikománie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ozdělení drog 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konopné drogy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marihuana, hašiš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opiáty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heroin, směs derivátů kodeinu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stimulační látky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kokain, amfetamin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	pervitin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halucinogeny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LSD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psychotropní léky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rohypnol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187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Toxikománie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ůsledky požívání drog :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poruchy až změny osobnosti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snížení výkonnosti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abnormální vztah ke společnosti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883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1" y="1412776"/>
            <a:ext cx="8542451" cy="4813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http://www.google.cz/search?hl=cs&amp;gs_rn=1&amp;gs_ri=hp&amp;cp=5&amp;gs_id=i&amp;xhr=t&amp;q=drogy&amp;biw=1249&amp;bih=595&amp;bav=on.2,or.r_gc.r_pw.r_qf.&amp;</a:t>
            </a:r>
            <a:r>
              <a:rPr lang="cs-CZ" sz="800" dirty="0" smtClean="0">
                <a:hlinkClick r:id="rId2"/>
              </a:rPr>
              <a:t>bvm=bv.1357316858,d.Yms&amp;wrapid=tljp135772992636308&amp;um=1&amp;ie=UTF-8&amp;tbm=isch&amp;source=og&amp;sa=N&amp;tab=wi&amp;ei=SVLtUOqJFozjtQaK3YDADQ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search?hl=cs&amp;gs_rn=1&amp;gs_ri=hp&amp;cp=5&amp;gs_id=i&amp;xhr=t&amp;q=drogy&amp;biw=1249&amp;bih=595&amp;bav=on.2,or.r_gc.r_pw.r_qf.&amp;bvm=bv.1357316858,d.Yms&amp;wrapid=tljp135772992636308&amp;um=1&amp;ie=UTF-8&amp;tbm=isch&amp;source=og&amp;sa=N&amp;tab=wi&amp;ei=SVLtUOqJFozjtQaK3YDADQ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6855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1226</TotalTime>
  <Words>76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Toxikománie</vt:lpstr>
      <vt:lpstr>Toxikománie</vt:lpstr>
      <vt:lpstr>Toxikománie</vt:lpstr>
      <vt:lpstr>Toxikománie</vt:lpstr>
      <vt:lpstr>Toxikománie</vt:lpstr>
      <vt:lpstr>Toxikománie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149</cp:revision>
  <dcterms:created xsi:type="dcterms:W3CDTF">2012-10-08T12:35:50Z</dcterms:created>
  <dcterms:modified xsi:type="dcterms:W3CDTF">2013-01-09T11:15:11Z</dcterms:modified>
</cp:coreProperties>
</file>