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2"/>
  </p:notesMasterIdLst>
  <p:sldIdLst>
    <p:sldId id="266" r:id="rId2"/>
    <p:sldId id="256" r:id="rId3"/>
    <p:sldId id="257" r:id="rId4"/>
    <p:sldId id="258" r:id="rId5"/>
    <p:sldId id="259" r:id="rId6"/>
    <p:sldId id="261" r:id="rId7"/>
    <p:sldId id="260" r:id="rId8"/>
    <p:sldId id="262" r:id="rId9"/>
    <p:sldId id="263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0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ACCBD1-DBB4-4CFB-8E22-F3E7AFC1AD4B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A9621C7-42D6-4774-9E79-11A2F85A0EE6}">
      <dgm:prSet phldrT="[Text]"/>
      <dgm:spPr/>
      <dgm:t>
        <a:bodyPr/>
        <a:lstStyle/>
        <a:p>
          <a:r>
            <a:rPr lang="cs-CZ" dirty="0" smtClean="0"/>
            <a:t>názvy</a:t>
          </a:r>
          <a:endParaRPr lang="cs-CZ" dirty="0"/>
        </a:p>
      </dgm:t>
    </dgm:pt>
    <dgm:pt modelId="{95B8CB4B-9D2E-4E58-9E4D-AA0108312D7F}" type="parTrans" cxnId="{F002EE58-A65A-4291-BD40-9CAA200F1E84}">
      <dgm:prSet/>
      <dgm:spPr/>
      <dgm:t>
        <a:bodyPr/>
        <a:lstStyle/>
        <a:p>
          <a:endParaRPr lang="cs-CZ"/>
        </a:p>
      </dgm:t>
    </dgm:pt>
    <dgm:pt modelId="{B67245C3-B2F1-467D-A6BA-4BD90B74F592}" type="sibTrans" cxnId="{F002EE58-A65A-4291-BD40-9CAA200F1E84}">
      <dgm:prSet/>
      <dgm:spPr/>
      <dgm:t>
        <a:bodyPr/>
        <a:lstStyle/>
        <a:p>
          <a:endParaRPr lang="cs-CZ"/>
        </a:p>
      </dgm:t>
    </dgm:pt>
    <dgm:pt modelId="{E29BF6C3-763E-47BE-9EEA-0E73F0E34312}">
      <dgm:prSet phldrT="[Text]" custT="1"/>
      <dgm:spPr/>
      <dgm:t>
        <a:bodyPr/>
        <a:lstStyle/>
        <a:p>
          <a:r>
            <a:rPr lang="cs-CZ" sz="2700" dirty="0" smtClean="0"/>
            <a:t>osob</a:t>
          </a:r>
        </a:p>
        <a:p>
          <a:r>
            <a:rPr lang="cs-CZ" sz="2000" b="1" i="1" dirty="0" smtClean="0">
              <a:solidFill>
                <a:srgbClr val="FFC000"/>
              </a:solidFill>
            </a:rPr>
            <a:t>sportovec, žákyně, Anička</a:t>
          </a:r>
          <a:endParaRPr lang="cs-CZ" sz="2000" b="1" i="1" dirty="0">
            <a:solidFill>
              <a:srgbClr val="FFC000"/>
            </a:solidFill>
          </a:endParaRPr>
        </a:p>
      </dgm:t>
    </dgm:pt>
    <dgm:pt modelId="{AF48A3C0-C8C8-4ADD-A4EA-27F347C8002C}" type="parTrans" cxnId="{315ED51E-B93C-4B39-BDE7-9161081B00B5}">
      <dgm:prSet/>
      <dgm:spPr/>
      <dgm:t>
        <a:bodyPr/>
        <a:lstStyle/>
        <a:p>
          <a:endParaRPr lang="cs-CZ"/>
        </a:p>
      </dgm:t>
    </dgm:pt>
    <dgm:pt modelId="{D3AA23BB-6251-4DD5-AF31-D42DF4DDAE94}" type="sibTrans" cxnId="{315ED51E-B93C-4B39-BDE7-9161081B00B5}">
      <dgm:prSet/>
      <dgm:spPr/>
      <dgm:t>
        <a:bodyPr/>
        <a:lstStyle/>
        <a:p>
          <a:endParaRPr lang="cs-CZ"/>
        </a:p>
      </dgm:t>
    </dgm:pt>
    <dgm:pt modelId="{7328950A-512F-4527-A7CA-57123FB53C1B}">
      <dgm:prSet phldrT="[Text]" custT="1"/>
      <dgm:spPr/>
      <dgm:t>
        <a:bodyPr/>
        <a:lstStyle/>
        <a:p>
          <a:r>
            <a:rPr lang="cs-CZ" sz="2700" dirty="0" smtClean="0"/>
            <a:t>zvířat</a:t>
          </a:r>
        </a:p>
        <a:p>
          <a:r>
            <a:rPr lang="cs-CZ" sz="2000" b="1" i="1" dirty="0" smtClean="0">
              <a:solidFill>
                <a:srgbClr val="FFC000"/>
              </a:solidFill>
            </a:rPr>
            <a:t>tygr, žížala, sob</a:t>
          </a:r>
          <a:endParaRPr lang="cs-CZ" sz="2000" b="1" i="1" dirty="0">
            <a:solidFill>
              <a:srgbClr val="FFC000"/>
            </a:solidFill>
          </a:endParaRPr>
        </a:p>
      </dgm:t>
    </dgm:pt>
    <dgm:pt modelId="{1B392BA3-4F3C-4149-9FA4-89BD1A3C491E}" type="parTrans" cxnId="{3BDB2B32-441F-419C-B7C0-394073BEF3A7}">
      <dgm:prSet/>
      <dgm:spPr/>
      <dgm:t>
        <a:bodyPr/>
        <a:lstStyle/>
        <a:p>
          <a:endParaRPr lang="cs-CZ"/>
        </a:p>
      </dgm:t>
    </dgm:pt>
    <dgm:pt modelId="{99F4D754-DB07-4065-8A9C-795990D00AB6}" type="sibTrans" cxnId="{3BDB2B32-441F-419C-B7C0-394073BEF3A7}">
      <dgm:prSet/>
      <dgm:spPr/>
      <dgm:t>
        <a:bodyPr/>
        <a:lstStyle/>
        <a:p>
          <a:endParaRPr lang="cs-CZ"/>
        </a:p>
      </dgm:t>
    </dgm:pt>
    <dgm:pt modelId="{DC0B4AAC-D09C-41A6-98E1-623D3C6D4749}">
      <dgm:prSet phldrT="[Text]" custT="1"/>
      <dgm:spPr/>
      <dgm:t>
        <a:bodyPr/>
        <a:lstStyle/>
        <a:p>
          <a:r>
            <a:rPr lang="cs-CZ" sz="2700" dirty="0" smtClean="0"/>
            <a:t>věcí</a:t>
          </a:r>
        </a:p>
        <a:p>
          <a:r>
            <a:rPr lang="cs-CZ" sz="2000" b="1" i="1" dirty="0" smtClean="0">
              <a:solidFill>
                <a:srgbClr val="FFC000"/>
              </a:solidFill>
            </a:rPr>
            <a:t>penál, kolo, svetr</a:t>
          </a:r>
          <a:endParaRPr lang="cs-CZ" sz="2000" b="1" i="1" dirty="0">
            <a:solidFill>
              <a:srgbClr val="FFC000"/>
            </a:solidFill>
          </a:endParaRPr>
        </a:p>
      </dgm:t>
    </dgm:pt>
    <dgm:pt modelId="{FAE3CE7E-79F1-45F2-8E6D-46CE718BA7CC}" type="parTrans" cxnId="{BAB19622-314E-4511-97D1-3F8002E06FC7}">
      <dgm:prSet/>
      <dgm:spPr/>
      <dgm:t>
        <a:bodyPr/>
        <a:lstStyle/>
        <a:p>
          <a:endParaRPr lang="cs-CZ"/>
        </a:p>
      </dgm:t>
    </dgm:pt>
    <dgm:pt modelId="{F97529D8-02F8-4EB7-88D7-BFE74474B133}" type="sibTrans" cxnId="{BAB19622-314E-4511-97D1-3F8002E06FC7}">
      <dgm:prSet/>
      <dgm:spPr/>
      <dgm:t>
        <a:bodyPr/>
        <a:lstStyle/>
        <a:p>
          <a:endParaRPr lang="cs-CZ"/>
        </a:p>
      </dgm:t>
    </dgm:pt>
    <dgm:pt modelId="{4CBA8E1D-61B5-4334-ADD4-1003735683AA}" type="pres">
      <dgm:prSet presAssocID="{BBACCBD1-DBB4-4CFB-8E22-F3E7AFC1AD4B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6BD7501-1265-4A9B-B165-88854ED6A983}" type="pres">
      <dgm:prSet presAssocID="{5A9621C7-42D6-4774-9E79-11A2F85A0EE6}" presName="root1" presStyleCnt="0"/>
      <dgm:spPr/>
    </dgm:pt>
    <dgm:pt modelId="{0B9638CF-660C-4F66-A64F-75327DACF3C6}" type="pres">
      <dgm:prSet presAssocID="{5A9621C7-42D6-4774-9E79-11A2F85A0EE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52AF77F-B4CD-4B26-9C2D-10045A1EE7FC}" type="pres">
      <dgm:prSet presAssocID="{5A9621C7-42D6-4774-9E79-11A2F85A0EE6}" presName="level2hierChild" presStyleCnt="0"/>
      <dgm:spPr/>
    </dgm:pt>
    <dgm:pt modelId="{A2AA636C-D228-4FA6-B66E-108671D807F3}" type="pres">
      <dgm:prSet presAssocID="{AF48A3C0-C8C8-4ADD-A4EA-27F347C8002C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450ECBD7-2B0F-4CFF-B326-45E815DEF8AB}" type="pres">
      <dgm:prSet presAssocID="{AF48A3C0-C8C8-4ADD-A4EA-27F347C8002C}" presName="connTx" presStyleLbl="parChTrans1D2" presStyleIdx="0" presStyleCnt="3"/>
      <dgm:spPr/>
      <dgm:t>
        <a:bodyPr/>
        <a:lstStyle/>
        <a:p>
          <a:endParaRPr lang="cs-CZ"/>
        </a:p>
      </dgm:t>
    </dgm:pt>
    <dgm:pt modelId="{EA69153F-78DB-4422-9B4A-839C37036B79}" type="pres">
      <dgm:prSet presAssocID="{E29BF6C3-763E-47BE-9EEA-0E73F0E34312}" presName="root2" presStyleCnt="0"/>
      <dgm:spPr/>
    </dgm:pt>
    <dgm:pt modelId="{3ECEE5FA-B675-40C7-8962-9BFF3F5B9630}" type="pres">
      <dgm:prSet presAssocID="{E29BF6C3-763E-47BE-9EEA-0E73F0E34312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BD770E5-8E73-4C4E-9E55-1B72F5F14410}" type="pres">
      <dgm:prSet presAssocID="{E29BF6C3-763E-47BE-9EEA-0E73F0E34312}" presName="level3hierChild" presStyleCnt="0"/>
      <dgm:spPr/>
    </dgm:pt>
    <dgm:pt modelId="{CB10B047-4EA2-4F22-A1F0-7334E627012F}" type="pres">
      <dgm:prSet presAssocID="{1B392BA3-4F3C-4149-9FA4-89BD1A3C491E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D5871C2F-2B99-441F-B332-715F6B5CD1B8}" type="pres">
      <dgm:prSet presAssocID="{1B392BA3-4F3C-4149-9FA4-89BD1A3C491E}" presName="connTx" presStyleLbl="parChTrans1D2" presStyleIdx="1" presStyleCnt="3"/>
      <dgm:spPr/>
      <dgm:t>
        <a:bodyPr/>
        <a:lstStyle/>
        <a:p>
          <a:endParaRPr lang="cs-CZ"/>
        </a:p>
      </dgm:t>
    </dgm:pt>
    <dgm:pt modelId="{26695AE6-5DA2-4657-B090-49639B19CE2E}" type="pres">
      <dgm:prSet presAssocID="{7328950A-512F-4527-A7CA-57123FB53C1B}" presName="root2" presStyleCnt="0"/>
      <dgm:spPr/>
    </dgm:pt>
    <dgm:pt modelId="{C8B0BA5C-29F4-4594-A705-8FD2F7EF5528}" type="pres">
      <dgm:prSet presAssocID="{7328950A-512F-4527-A7CA-57123FB53C1B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6B17A95-B470-4C03-8034-5E1404FF4BBE}" type="pres">
      <dgm:prSet presAssocID="{7328950A-512F-4527-A7CA-57123FB53C1B}" presName="level3hierChild" presStyleCnt="0"/>
      <dgm:spPr/>
    </dgm:pt>
    <dgm:pt modelId="{5B8CA135-273D-404D-A5F4-62A6A77BBD3D}" type="pres">
      <dgm:prSet presAssocID="{FAE3CE7E-79F1-45F2-8E6D-46CE718BA7CC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02DB6232-35DF-4280-B2F4-33931B5353AE}" type="pres">
      <dgm:prSet presAssocID="{FAE3CE7E-79F1-45F2-8E6D-46CE718BA7CC}" presName="connTx" presStyleLbl="parChTrans1D2" presStyleIdx="2" presStyleCnt="3"/>
      <dgm:spPr/>
      <dgm:t>
        <a:bodyPr/>
        <a:lstStyle/>
        <a:p>
          <a:endParaRPr lang="cs-CZ"/>
        </a:p>
      </dgm:t>
    </dgm:pt>
    <dgm:pt modelId="{AEEB1CA2-D407-451C-9C28-29007063A192}" type="pres">
      <dgm:prSet presAssocID="{DC0B4AAC-D09C-41A6-98E1-623D3C6D4749}" presName="root2" presStyleCnt="0"/>
      <dgm:spPr/>
    </dgm:pt>
    <dgm:pt modelId="{C1E8F217-5C68-42CE-9A51-46D64072985B}" type="pres">
      <dgm:prSet presAssocID="{DC0B4AAC-D09C-41A6-98E1-623D3C6D4749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2B61CB0-8A35-4788-B091-1ACC9C054B11}" type="pres">
      <dgm:prSet presAssocID="{DC0B4AAC-D09C-41A6-98E1-623D3C6D4749}" presName="level3hierChild" presStyleCnt="0"/>
      <dgm:spPr/>
    </dgm:pt>
  </dgm:ptLst>
  <dgm:cxnLst>
    <dgm:cxn modelId="{C31D421C-BA50-49B1-A09B-B6674937DB5D}" type="presOf" srcId="{AF48A3C0-C8C8-4ADD-A4EA-27F347C8002C}" destId="{A2AA636C-D228-4FA6-B66E-108671D807F3}" srcOrd="0" destOrd="0" presId="urn:microsoft.com/office/officeart/2008/layout/HorizontalMultiLevelHierarchy"/>
    <dgm:cxn modelId="{2734207E-48EE-494C-8CAC-B954578C948C}" type="presOf" srcId="{7328950A-512F-4527-A7CA-57123FB53C1B}" destId="{C8B0BA5C-29F4-4594-A705-8FD2F7EF5528}" srcOrd="0" destOrd="0" presId="urn:microsoft.com/office/officeart/2008/layout/HorizontalMultiLevelHierarchy"/>
    <dgm:cxn modelId="{5E33177C-0695-4EB9-AD0D-0C5B2264C439}" type="presOf" srcId="{1B392BA3-4F3C-4149-9FA4-89BD1A3C491E}" destId="{D5871C2F-2B99-441F-B332-715F6B5CD1B8}" srcOrd="1" destOrd="0" presId="urn:microsoft.com/office/officeart/2008/layout/HorizontalMultiLevelHierarchy"/>
    <dgm:cxn modelId="{93F498CE-1122-4286-BB75-1CDF1D960530}" type="presOf" srcId="{FAE3CE7E-79F1-45F2-8E6D-46CE718BA7CC}" destId="{5B8CA135-273D-404D-A5F4-62A6A77BBD3D}" srcOrd="0" destOrd="0" presId="urn:microsoft.com/office/officeart/2008/layout/HorizontalMultiLevelHierarchy"/>
    <dgm:cxn modelId="{99F05DFB-591D-48B4-A38D-043306062B46}" type="presOf" srcId="{BBACCBD1-DBB4-4CFB-8E22-F3E7AFC1AD4B}" destId="{4CBA8E1D-61B5-4334-ADD4-1003735683AA}" srcOrd="0" destOrd="0" presId="urn:microsoft.com/office/officeart/2008/layout/HorizontalMultiLevelHierarchy"/>
    <dgm:cxn modelId="{AD9399AC-AFBA-4F99-BF70-98230E6D5D6F}" type="presOf" srcId="{1B392BA3-4F3C-4149-9FA4-89BD1A3C491E}" destId="{CB10B047-4EA2-4F22-A1F0-7334E627012F}" srcOrd="0" destOrd="0" presId="urn:microsoft.com/office/officeart/2008/layout/HorizontalMultiLevelHierarchy"/>
    <dgm:cxn modelId="{315ED51E-B93C-4B39-BDE7-9161081B00B5}" srcId="{5A9621C7-42D6-4774-9E79-11A2F85A0EE6}" destId="{E29BF6C3-763E-47BE-9EEA-0E73F0E34312}" srcOrd="0" destOrd="0" parTransId="{AF48A3C0-C8C8-4ADD-A4EA-27F347C8002C}" sibTransId="{D3AA23BB-6251-4DD5-AF31-D42DF4DDAE94}"/>
    <dgm:cxn modelId="{37B4330C-1BEA-4D92-A0DA-F8149C3548BD}" type="presOf" srcId="{5A9621C7-42D6-4774-9E79-11A2F85A0EE6}" destId="{0B9638CF-660C-4F66-A64F-75327DACF3C6}" srcOrd="0" destOrd="0" presId="urn:microsoft.com/office/officeart/2008/layout/HorizontalMultiLevelHierarchy"/>
    <dgm:cxn modelId="{ED3C470B-8409-4544-847B-CB3F285ABBC8}" type="presOf" srcId="{DC0B4AAC-D09C-41A6-98E1-623D3C6D4749}" destId="{C1E8F217-5C68-42CE-9A51-46D64072985B}" srcOrd="0" destOrd="0" presId="urn:microsoft.com/office/officeart/2008/layout/HorizontalMultiLevelHierarchy"/>
    <dgm:cxn modelId="{F002EE58-A65A-4291-BD40-9CAA200F1E84}" srcId="{BBACCBD1-DBB4-4CFB-8E22-F3E7AFC1AD4B}" destId="{5A9621C7-42D6-4774-9E79-11A2F85A0EE6}" srcOrd="0" destOrd="0" parTransId="{95B8CB4B-9D2E-4E58-9E4D-AA0108312D7F}" sibTransId="{B67245C3-B2F1-467D-A6BA-4BD90B74F592}"/>
    <dgm:cxn modelId="{3BDB2B32-441F-419C-B7C0-394073BEF3A7}" srcId="{5A9621C7-42D6-4774-9E79-11A2F85A0EE6}" destId="{7328950A-512F-4527-A7CA-57123FB53C1B}" srcOrd="1" destOrd="0" parTransId="{1B392BA3-4F3C-4149-9FA4-89BD1A3C491E}" sibTransId="{99F4D754-DB07-4065-8A9C-795990D00AB6}"/>
    <dgm:cxn modelId="{5F5E50E2-0CDC-47D8-866C-4B112867A073}" type="presOf" srcId="{FAE3CE7E-79F1-45F2-8E6D-46CE718BA7CC}" destId="{02DB6232-35DF-4280-B2F4-33931B5353AE}" srcOrd="1" destOrd="0" presId="urn:microsoft.com/office/officeart/2008/layout/HorizontalMultiLevelHierarchy"/>
    <dgm:cxn modelId="{BAB19622-314E-4511-97D1-3F8002E06FC7}" srcId="{5A9621C7-42D6-4774-9E79-11A2F85A0EE6}" destId="{DC0B4AAC-D09C-41A6-98E1-623D3C6D4749}" srcOrd="2" destOrd="0" parTransId="{FAE3CE7E-79F1-45F2-8E6D-46CE718BA7CC}" sibTransId="{F97529D8-02F8-4EB7-88D7-BFE74474B133}"/>
    <dgm:cxn modelId="{F7A54299-FC27-4D75-A6E9-90ED90F4F6B8}" type="presOf" srcId="{E29BF6C3-763E-47BE-9EEA-0E73F0E34312}" destId="{3ECEE5FA-B675-40C7-8962-9BFF3F5B9630}" srcOrd="0" destOrd="0" presId="urn:microsoft.com/office/officeart/2008/layout/HorizontalMultiLevelHierarchy"/>
    <dgm:cxn modelId="{68AA48D0-7B69-48D4-A453-B687C09C67EA}" type="presOf" srcId="{AF48A3C0-C8C8-4ADD-A4EA-27F347C8002C}" destId="{450ECBD7-2B0F-4CFF-B326-45E815DEF8AB}" srcOrd="1" destOrd="0" presId="urn:microsoft.com/office/officeart/2008/layout/HorizontalMultiLevelHierarchy"/>
    <dgm:cxn modelId="{4B26B547-FAFF-4AE2-BA31-D53CC4EA8EB2}" type="presParOf" srcId="{4CBA8E1D-61B5-4334-ADD4-1003735683AA}" destId="{D6BD7501-1265-4A9B-B165-88854ED6A983}" srcOrd="0" destOrd="0" presId="urn:microsoft.com/office/officeart/2008/layout/HorizontalMultiLevelHierarchy"/>
    <dgm:cxn modelId="{537E3930-8F65-4922-BBB7-028AD51B19DC}" type="presParOf" srcId="{D6BD7501-1265-4A9B-B165-88854ED6A983}" destId="{0B9638CF-660C-4F66-A64F-75327DACF3C6}" srcOrd="0" destOrd="0" presId="urn:microsoft.com/office/officeart/2008/layout/HorizontalMultiLevelHierarchy"/>
    <dgm:cxn modelId="{48D1B0DA-C288-4EB2-A189-B57F88B57320}" type="presParOf" srcId="{D6BD7501-1265-4A9B-B165-88854ED6A983}" destId="{452AF77F-B4CD-4B26-9C2D-10045A1EE7FC}" srcOrd="1" destOrd="0" presId="urn:microsoft.com/office/officeart/2008/layout/HorizontalMultiLevelHierarchy"/>
    <dgm:cxn modelId="{F0686BA2-B798-49B7-981F-6B4D53DAAEC2}" type="presParOf" srcId="{452AF77F-B4CD-4B26-9C2D-10045A1EE7FC}" destId="{A2AA636C-D228-4FA6-B66E-108671D807F3}" srcOrd="0" destOrd="0" presId="urn:microsoft.com/office/officeart/2008/layout/HorizontalMultiLevelHierarchy"/>
    <dgm:cxn modelId="{6B10912A-C069-416F-8C67-66B5A7854B63}" type="presParOf" srcId="{A2AA636C-D228-4FA6-B66E-108671D807F3}" destId="{450ECBD7-2B0F-4CFF-B326-45E815DEF8AB}" srcOrd="0" destOrd="0" presId="urn:microsoft.com/office/officeart/2008/layout/HorizontalMultiLevelHierarchy"/>
    <dgm:cxn modelId="{0B8C2E46-1CCD-4D5A-860E-799E67E20041}" type="presParOf" srcId="{452AF77F-B4CD-4B26-9C2D-10045A1EE7FC}" destId="{EA69153F-78DB-4422-9B4A-839C37036B79}" srcOrd="1" destOrd="0" presId="urn:microsoft.com/office/officeart/2008/layout/HorizontalMultiLevelHierarchy"/>
    <dgm:cxn modelId="{F6A6C945-AA02-45E6-815E-76137BA9B61D}" type="presParOf" srcId="{EA69153F-78DB-4422-9B4A-839C37036B79}" destId="{3ECEE5FA-B675-40C7-8962-9BFF3F5B9630}" srcOrd="0" destOrd="0" presId="urn:microsoft.com/office/officeart/2008/layout/HorizontalMultiLevelHierarchy"/>
    <dgm:cxn modelId="{FD9D6FB0-82AD-4FFE-9F1D-C40216FED079}" type="presParOf" srcId="{EA69153F-78DB-4422-9B4A-839C37036B79}" destId="{DBD770E5-8E73-4C4E-9E55-1B72F5F14410}" srcOrd="1" destOrd="0" presId="urn:microsoft.com/office/officeart/2008/layout/HorizontalMultiLevelHierarchy"/>
    <dgm:cxn modelId="{05E04586-B9C1-4E1E-B7FF-5406AE89FE17}" type="presParOf" srcId="{452AF77F-B4CD-4B26-9C2D-10045A1EE7FC}" destId="{CB10B047-4EA2-4F22-A1F0-7334E627012F}" srcOrd="2" destOrd="0" presId="urn:microsoft.com/office/officeart/2008/layout/HorizontalMultiLevelHierarchy"/>
    <dgm:cxn modelId="{F9666A7A-FF98-4F74-BF84-74B6668E3187}" type="presParOf" srcId="{CB10B047-4EA2-4F22-A1F0-7334E627012F}" destId="{D5871C2F-2B99-441F-B332-715F6B5CD1B8}" srcOrd="0" destOrd="0" presId="urn:microsoft.com/office/officeart/2008/layout/HorizontalMultiLevelHierarchy"/>
    <dgm:cxn modelId="{AE50FA72-FCD0-4B9D-88DC-6870DF7CFFAF}" type="presParOf" srcId="{452AF77F-B4CD-4B26-9C2D-10045A1EE7FC}" destId="{26695AE6-5DA2-4657-B090-49639B19CE2E}" srcOrd="3" destOrd="0" presId="urn:microsoft.com/office/officeart/2008/layout/HorizontalMultiLevelHierarchy"/>
    <dgm:cxn modelId="{F5DC9D65-C44B-4748-AD96-C0F337046157}" type="presParOf" srcId="{26695AE6-5DA2-4657-B090-49639B19CE2E}" destId="{C8B0BA5C-29F4-4594-A705-8FD2F7EF5528}" srcOrd="0" destOrd="0" presId="urn:microsoft.com/office/officeart/2008/layout/HorizontalMultiLevelHierarchy"/>
    <dgm:cxn modelId="{810DB187-B33C-4935-8DC6-D404CF6BEC6E}" type="presParOf" srcId="{26695AE6-5DA2-4657-B090-49639B19CE2E}" destId="{76B17A95-B470-4C03-8034-5E1404FF4BBE}" srcOrd="1" destOrd="0" presId="urn:microsoft.com/office/officeart/2008/layout/HorizontalMultiLevelHierarchy"/>
    <dgm:cxn modelId="{315F81B1-10FC-4FC0-8529-EFBFE934773F}" type="presParOf" srcId="{452AF77F-B4CD-4B26-9C2D-10045A1EE7FC}" destId="{5B8CA135-273D-404D-A5F4-62A6A77BBD3D}" srcOrd="4" destOrd="0" presId="urn:microsoft.com/office/officeart/2008/layout/HorizontalMultiLevelHierarchy"/>
    <dgm:cxn modelId="{2CD6C5EC-85BD-4615-AB74-A8CC9381847B}" type="presParOf" srcId="{5B8CA135-273D-404D-A5F4-62A6A77BBD3D}" destId="{02DB6232-35DF-4280-B2F4-33931B5353AE}" srcOrd="0" destOrd="0" presId="urn:microsoft.com/office/officeart/2008/layout/HorizontalMultiLevelHierarchy"/>
    <dgm:cxn modelId="{77684D99-8DC0-4153-B23B-D8C6AD83555C}" type="presParOf" srcId="{452AF77F-B4CD-4B26-9C2D-10045A1EE7FC}" destId="{AEEB1CA2-D407-451C-9C28-29007063A192}" srcOrd="5" destOrd="0" presId="urn:microsoft.com/office/officeart/2008/layout/HorizontalMultiLevelHierarchy"/>
    <dgm:cxn modelId="{7081FCCB-716A-40C2-8F9B-2306ACD0FB09}" type="presParOf" srcId="{AEEB1CA2-D407-451C-9C28-29007063A192}" destId="{C1E8F217-5C68-42CE-9A51-46D64072985B}" srcOrd="0" destOrd="0" presId="urn:microsoft.com/office/officeart/2008/layout/HorizontalMultiLevelHierarchy"/>
    <dgm:cxn modelId="{0B6304FA-20A3-4D59-951F-B4491DE0D21E}" type="presParOf" srcId="{AEEB1CA2-D407-451C-9C28-29007063A192}" destId="{12B61CB0-8A35-4788-B091-1ACC9C054B11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584DCF-0C17-41EE-9AE0-1CFA5D5BE5DD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A63DA85-F585-41A9-B69E-1EE914C372FE}">
      <dgm:prSet phldrT="[Text]"/>
      <dgm:spPr/>
      <dgm:t>
        <a:bodyPr/>
        <a:lstStyle/>
        <a:p>
          <a:r>
            <a:rPr lang="cs-CZ" dirty="0" smtClean="0"/>
            <a:t>názvy</a:t>
          </a:r>
          <a:endParaRPr lang="cs-CZ" dirty="0"/>
        </a:p>
      </dgm:t>
    </dgm:pt>
    <dgm:pt modelId="{B43CDB0B-AB08-4A9E-8D7B-376C88780583}" type="parTrans" cxnId="{54F23BA7-E82A-4EBF-A60C-96A2FC31BE83}">
      <dgm:prSet/>
      <dgm:spPr/>
      <dgm:t>
        <a:bodyPr/>
        <a:lstStyle/>
        <a:p>
          <a:endParaRPr lang="cs-CZ"/>
        </a:p>
      </dgm:t>
    </dgm:pt>
    <dgm:pt modelId="{50B1D965-7974-4646-9D4B-7E360F757C2B}" type="sibTrans" cxnId="{54F23BA7-E82A-4EBF-A60C-96A2FC31BE83}">
      <dgm:prSet/>
      <dgm:spPr/>
      <dgm:t>
        <a:bodyPr/>
        <a:lstStyle/>
        <a:p>
          <a:endParaRPr lang="cs-CZ"/>
        </a:p>
      </dgm:t>
    </dgm:pt>
    <dgm:pt modelId="{B80D427D-3ABA-43DE-970D-4E2B4581BBE4}">
      <dgm:prSet phldrT="[Text]"/>
      <dgm:spPr/>
      <dgm:t>
        <a:bodyPr/>
        <a:lstStyle/>
        <a:p>
          <a:r>
            <a:rPr lang="cs-CZ" dirty="0" smtClean="0"/>
            <a:t>vlastností</a:t>
          </a:r>
        </a:p>
        <a:p>
          <a:r>
            <a:rPr lang="cs-CZ" i="1" dirty="0" smtClean="0">
              <a:solidFill>
                <a:schemeClr val="tx1"/>
              </a:solidFill>
            </a:rPr>
            <a:t>píle, lenost, štědrost</a:t>
          </a:r>
          <a:endParaRPr lang="cs-CZ" i="1" dirty="0">
            <a:solidFill>
              <a:schemeClr val="tx1"/>
            </a:solidFill>
          </a:endParaRPr>
        </a:p>
      </dgm:t>
    </dgm:pt>
    <dgm:pt modelId="{572DA3F9-25DF-4E37-8133-5057B5403495}" type="parTrans" cxnId="{9F663E7B-FADE-49F1-AB90-68B5D3BA50FA}">
      <dgm:prSet/>
      <dgm:spPr/>
      <dgm:t>
        <a:bodyPr/>
        <a:lstStyle/>
        <a:p>
          <a:endParaRPr lang="cs-CZ"/>
        </a:p>
      </dgm:t>
    </dgm:pt>
    <dgm:pt modelId="{DE9485E3-F95F-4A73-A408-31B506D6F96A}" type="sibTrans" cxnId="{9F663E7B-FADE-49F1-AB90-68B5D3BA50FA}">
      <dgm:prSet/>
      <dgm:spPr/>
      <dgm:t>
        <a:bodyPr/>
        <a:lstStyle/>
        <a:p>
          <a:endParaRPr lang="cs-CZ"/>
        </a:p>
      </dgm:t>
    </dgm:pt>
    <dgm:pt modelId="{6EBEA4CA-5DF3-46DF-833D-A1F62A79BF67}">
      <dgm:prSet phldrT="[Text]"/>
      <dgm:spPr/>
      <dgm:t>
        <a:bodyPr/>
        <a:lstStyle/>
        <a:p>
          <a:r>
            <a:rPr lang="cs-CZ" dirty="0" smtClean="0"/>
            <a:t>činností </a:t>
          </a:r>
        </a:p>
        <a:p>
          <a:r>
            <a:rPr lang="cs-CZ" i="1" dirty="0" smtClean="0">
              <a:solidFill>
                <a:schemeClr val="tx1"/>
              </a:solidFill>
            </a:rPr>
            <a:t>běh, psaní, čtení</a:t>
          </a:r>
          <a:endParaRPr lang="cs-CZ" i="1" dirty="0">
            <a:solidFill>
              <a:schemeClr val="tx1"/>
            </a:solidFill>
          </a:endParaRPr>
        </a:p>
      </dgm:t>
    </dgm:pt>
    <dgm:pt modelId="{A9C03BCB-B8C5-4E80-8261-D5D51C8E83CC}" type="parTrans" cxnId="{22302D73-2D4F-46FC-9B6B-411398F523F6}">
      <dgm:prSet/>
      <dgm:spPr/>
      <dgm:t>
        <a:bodyPr/>
        <a:lstStyle/>
        <a:p>
          <a:endParaRPr lang="cs-CZ"/>
        </a:p>
      </dgm:t>
    </dgm:pt>
    <dgm:pt modelId="{3D825DA7-8C8E-482A-AF58-63355794A77E}" type="sibTrans" cxnId="{22302D73-2D4F-46FC-9B6B-411398F523F6}">
      <dgm:prSet/>
      <dgm:spPr/>
      <dgm:t>
        <a:bodyPr/>
        <a:lstStyle/>
        <a:p>
          <a:endParaRPr lang="cs-CZ"/>
        </a:p>
      </dgm:t>
    </dgm:pt>
    <dgm:pt modelId="{AF6026AD-16AD-49F9-96CB-C2C5970BD391}">
      <dgm:prSet phldrT="[Text]"/>
      <dgm:spPr/>
      <dgm:t>
        <a:bodyPr/>
        <a:lstStyle/>
        <a:p>
          <a:r>
            <a:rPr lang="cs-CZ" dirty="0" smtClean="0"/>
            <a:t>vztahů</a:t>
          </a:r>
        </a:p>
        <a:p>
          <a:r>
            <a:rPr lang="cs-CZ" i="1" dirty="0" smtClean="0">
              <a:solidFill>
                <a:schemeClr val="tx1"/>
              </a:solidFill>
            </a:rPr>
            <a:t>láska, nenávist</a:t>
          </a:r>
          <a:endParaRPr lang="cs-CZ" i="1" dirty="0">
            <a:solidFill>
              <a:schemeClr val="tx1"/>
            </a:solidFill>
          </a:endParaRPr>
        </a:p>
      </dgm:t>
    </dgm:pt>
    <dgm:pt modelId="{53909E5C-7B85-46A6-A585-6C016F85DAA6}" type="parTrans" cxnId="{5938D973-4F71-4544-84FA-1C0C9AFD2D5D}">
      <dgm:prSet/>
      <dgm:spPr/>
      <dgm:t>
        <a:bodyPr/>
        <a:lstStyle/>
        <a:p>
          <a:endParaRPr lang="cs-CZ"/>
        </a:p>
      </dgm:t>
    </dgm:pt>
    <dgm:pt modelId="{C447BC54-7AA7-4262-8F91-DF3FF3E1884F}" type="sibTrans" cxnId="{5938D973-4F71-4544-84FA-1C0C9AFD2D5D}">
      <dgm:prSet/>
      <dgm:spPr/>
      <dgm:t>
        <a:bodyPr/>
        <a:lstStyle/>
        <a:p>
          <a:endParaRPr lang="cs-CZ"/>
        </a:p>
      </dgm:t>
    </dgm:pt>
    <dgm:pt modelId="{EB2194AF-51D9-4537-BFD3-F10A3CA83753}" type="pres">
      <dgm:prSet presAssocID="{21584DCF-0C17-41EE-9AE0-1CFA5D5BE5DD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941417F-CEF5-4954-8B7D-3C17029CEB85}" type="pres">
      <dgm:prSet presAssocID="{BA63DA85-F585-41A9-B69E-1EE914C372FE}" presName="root1" presStyleCnt="0"/>
      <dgm:spPr/>
    </dgm:pt>
    <dgm:pt modelId="{F0010F65-7B9B-4647-8449-2B6499BD32F1}" type="pres">
      <dgm:prSet presAssocID="{BA63DA85-F585-41A9-B69E-1EE914C372FE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47A5A09-D213-41A5-9CD1-3FC4DD8457ED}" type="pres">
      <dgm:prSet presAssocID="{BA63DA85-F585-41A9-B69E-1EE914C372FE}" presName="level2hierChild" presStyleCnt="0"/>
      <dgm:spPr/>
    </dgm:pt>
    <dgm:pt modelId="{BF5634E7-FA32-4E03-8950-53C7DC00588E}" type="pres">
      <dgm:prSet presAssocID="{572DA3F9-25DF-4E37-8133-5057B5403495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9EDB28C4-AF84-4F3C-AF19-6B44A02BFAF8}" type="pres">
      <dgm:prSet presAssocID="{572DA3F9-25DF-4E37-8133-5057B5403495}" presName="connTx" presStyleLbl="parChTrans1D2" presStyleIdx="0" presStyleCnt="3"/>
      <dgm:spPr/>
      <dgm:t>
        <a:bodyPr/>
        <a:lstStyle/>
        <a:p>
          <a:endParaRPr lang="cs-CZ"/>
        </a:p>
      </dgm:t>
    </dgm:pt>
    <dgm:pt modelId="{A704C973-9A7A-417C-93C6-B477057405EA}" type="pres">
      <dgm:prSet presAssocID="{B80D427D-3ABA-43DE-970D-4E2B4581BBE4}" presName="root2" presStyleCnt="0"/>
      <dgm:spPr/>
    </dgm:pt>
    <dgm:pt modelId="{8A418EBE-962F-4CA7-AA50-B4A5B7EEEC90}" type="pres">
      <dgm:prSet presAssocID="{B80D427D-3ABA-43DE-970D-4E2B4581BBE4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B362E2B-3021-4102-B778-F6367B083098}" type="pres">
      <dgm:prSet presAssocID="{B80D427D-3ABA-43DE-970D-4E2B4581BBE4}" presName="level3hierChild" presStyleCnt="0"/>
      <dgm:spPr/>
    </dgm:pt>
    <dgm:pt modelId="{678167DB-AC49-403A-A8DD-58F4E7EF5B42}" type="pres">
      <dgm:prSet presAssocID="{A9C03BCB-B8C5-4E80-8261-D5D51C8E83CC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1743FBB6-71D5-4052-9153-E1EC773F69B5}" type="pres">
      <dgm:prSet presAssocID="{A9C03BCB-B8C5-4E80-8261-D5D51C8E83CC}" presName="connTx" presStyleLbl="parChTrans1D2" presStyleIdx="1" presStyleCnt="3"/>
      <dgm:spPr/>
      <dgm:t>
        <a:bodyPr/>
        <a:lstStyle/>
        <a:p>
          <a:endParaRPr lang="cs-CZ"/>
        </a:p>
      </dgm:t>
    </dgm:pt>
    <dgm:pt modelId="{59D2385D-B77C-444C-8393-F221E9C9E436}" type="pres">
      <dgm:prSet presAssocID="{6EBEA4CA-5DF3-46DF-833D-A1F62A79BF67}" presName="root2" presStyleCnt="0"/>
      <dgm:spPr/>
    </dgm:pt>
    <dgm:pt modelId="{50133009-BE16-4549-8B52-4C32EFB2556B}" type="pres">
      <dgm:prSet presAssocID="{6EBEA4CA-5DF3-46DF-833D-A1F62A79BF67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3C2FCF1-7F5C-42AA-9DEB-5E7AEC288EEB}" type="pres">
      <dgm:prSet presAssocID="{6EBEA4CA-5DF3-46DF-833D-A1F62A79BF67}" presName="level3hierChild" presStyleCnt="0"/>
      <dgm:spPr/>
    </dgm:pt>
    <dgm:pt modelId="{FA590E09-63CC-4410-BA7A-33CCD13D34CD}" type="pres">
      <dgm:prSet presAssocID="{53909E5C-7B85-46A6-A585-6C016F85DAA6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B0D3ECDD-6721-440B-A43D-80BDBEA208F8}" type="pres">
      <dgm:prSet presAssocID="{53909E5C-7B85-46A6-A585-6C016F85DAA6}" presName="connTx" presStyleLbl="parChTrans1D2" presStyleIdx="2" presStyleCnt="3"/>
      <dgm:spPr/>
      <dgm:t>
        <a:bodyPr/>
        <a:lstStyle/>
        <a:p>
          <a:endParaRPr lang="cs-CZ"/>
        </a:p>
      </dgm:t>
    </dgm:pt>
    <dgm:pt modelId="{1336C5A9-9A3D-49A8-8A15-6041BFF28B92}" type="pres">
      <dgm:prSet presAssocID="{AF6026AD-16AD-49F9-96CB-C2C5970BD391}" presName="root2" presStyleCnt="0"/>
      <dgm:spPr/>
    </dgm:pt>
    <dgm:pt modelId="{FDF509F1-455D-409E-A1EC-B25C9824E774}" type="pres">
      <dgm:prSet presAssocID="{AF6026AD-16AD-49F9-96CB-C2C5970BD391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3007CFC-2899-4F1F-A49A-1DCA40D979D1}" type="pres">
      <dgm:prSet presAssocID="{AF6026AD-16AD-49F9-96CB-C2C5970BD391}" presName="level3hierChild" presStyleCnt="0"/>
      <dgm:spPr/>
    </dgm:pt>
  </dgm:ptLst>
  <dgm:cxnLst>
    <dgm:cxn modelId="{FDAAAA08-03B8-40F3-8B00-249730D8F554}" type="presOf" srcId="{AF6026AD-16AD-49F9-96CB-C2C5970BD391}" destId="{FDF509F1-455D-409E-A1EC-B25C9824E774}" srcOrd="0" destOrd="0" presId="urn:microsoft.com/office/officeart/2008/layout/HorizontalMultiLevelHierarchy"/>
    <dgm:cxn modelId="{8953725A-EE00-4AA3-9308-A1C83B50AE76}" type="presOf" srcId="{A9C03BCB-B8C5-4E80-8261-D5D51C8E83CC}" destId="{678167DB-AC49-403A-A8DD-58F4E7EF5B42}" srcOrd="0" destOrd="0" presId="urn:microsoft.com/office/officeart/2008/layout/HorizontalMultiLevelHierarchy"/>
    <dgm:cxn modelId="{54F23BA7-E82A-4EBF-A60C-96A2FC31BE83}" srcId="{21584DCF-0C17-41EE-9AE0-1CFA5D5BE5DD}" destId="{BA63DA85-F585-41A9-B69E-1EE914C372FE}" srcOrd="0" destOrd="0" parTransId="{B43CDB0B-AB08-4A9E-8D7B-376C88780583}" sibTransId="{50B1D965-7974-4646-9D4B-7E360F757C2B}"/>
    <dgm:cxn modelId="{5938D973-4F71-4544-84FA-1C0C9AFD2D5D}" srcId="{BA63DA85-F585-41A9-B69E-1EE914C372FE}" destId="{AF6026AD-16AD-49F9-96CB-C2C5970BD391}" srcOrd="2" destOrd="0" parTransId="{53909E5C-7B85-46A6-A585-6C016F85DAA6}" sibTransId="{C447BC54-7AA7-4262-8F91-DF3FF3E1884F}"/>
    <dgm:cxn modelId="{2B47B0A7-1BAE-47D7-97C0-E3E0B1898D33}" type="presOf" srcId="{53909E5C-7B85-46A6-A585-6C016F85DAA6}" destId="{B0D3ECDD-6721-440B-A43D-80BDBEA208F8}" srcOrd="1" destOrd="0" presId="urn:microsoft.com/office/officeart/2008/layout/HorizontalMultiLevelHierarchy"/>
    <dgm:cxn modelId="{D0A638E0-8052-4E23-96A1-4B45E02B8428}" type="presOf" srcId="{B80D427D-3ABA-43DE-970D-4E2B4581BBE4}" destId="{8A418EBE-962F-4CA7-AA50-B4A5B7EEEC90}" srcOrd="0" destOrd="0" presId="urn:microsoft.com/office/officeart/2008/layout/HorizontalMultiLevelHierarchy"/>
    <dgm:cxn modelId="{F1754622-83FC-4272-A424-0685E28FCEE7}" type="presOf" srcId="{53909E5C-7B85-46A6-A585-6C016F85DAA6}" destId="{FA590E09-63CC-4410-BA7A-33CCD13D34CD}" srcOrd="0" destOrd="0" presId="urn:microsoft.com/office/officeart/2008/layout/HorizontalMultiLevelHierarchy"/>
    <dgm:cxn modelId="{7EB29BF6-C0E8-4A97-B319-A4BD96FA3DF2}" type="presOf" srcId="{572DA3F9-25DF-4E37-8133-5057B5403495}" destId="{9EDB28C4-AF84-4F3C-AF19-6B44A02BFAF8}" srcOrd="1" destOrd="0" presId="urn:microsoft.com/office/officeart/2008/layout/HorizontalMultiLevelHierarchy"/>
    <dgm:cxn modelId="{117DDB3A-E9B3-43BF-9959-B84EBBE17D45}" type="presOf" srcId="{A9C03BCB-B8C5-4E80-8261-D5D51C8E83CC}" destId="{1743FBB6-71D5-4052-9153-E1EC773F69B5}" srcOrd="1" destOrd="0" presId="urn:microsoft.com/office/officeart/2008/layout/HorizontalMultiLevelHierarchy"/>
    <dgm:cxn modelId="{0E5867A7-DAFB-4230-9C9B-3226237C53A0}" type="presOf" srcId="{572DA3F9-25DF-4E37-8133-5057B5403495}" destId="{BF5634E7-FA32-4E03-8950-53C7DC00588E}" srcOrd="0" destOrd="0" presId="urn:microsoft.com/office/officeart/2008/layout/HorizontalMultiLevelHierarchy"/>
    <dgm:cxn modelId="{22302D73-2D4F-46FC-9B6B-411398F523F6}" srcId="{BA63DA85-F585-41A9-B69E-1EE914C372FE}" destId="{6EBEA4CA-5DF3-46DF-833D-A1F62A79BF67}" srcOrd="1" destOrd="0" parTransId="{A9C03BCB-B8C5-4E80-8261-D5D51C8E83CC}" sibTransId="{3D825DA7-8C8E-482A-AF58-63355794A77E}"/>
    <dgm:cxn modelId="{1BFD5E1D-FC38-459F-89B9-1EE251632797}" type="presOf" srcId="{21584DCF-0C17-41EE-9AE0-1CFA5D5BE5DD}" destId="{EB2194AF-51D9-4537-BFD3-F10A3CA83753}" srcOrd="0" destOrd="0" presId="urn:microsoft.com/office/officeart/2008/layout/HorizontalMultiLevelHierarchy"/>
    <dgm:cxn modelId="{6B30983A-8E44-4806-B320-B3F4CA769FB5}" type="presOf" srcId="{BA63DA85-F585-41A9-B69E-1EE914C372FE}" destId="{F0010F65-7B9B-4647-8449-2B6499BD32F1}" srcOrd="0" destOrd="0" presId="urn:microsoft.com/office/officeart/2008/layout/HorizontalMultiLevelHierarchy"/>
    <dgm:cxn modelId="{9F663E7B-FADE-49F1-AB90-68B5D3BA50FA}" srcId="{BA63DA85-F585-41A9-B69E-1EE914C372FE}" destId="{B80D427D-3ABA-43DE-970D-4E2B4581BBE4}" srcOrd="0" destOrd="0" parTransId="{572DA3F9-25DF-4E37-8133-5057B5403495}" sibTransId="{DE9485E3-F95F-4A73-A408-31B506D6F96A}"/>
    <dgm:cxn modelId="{23731096-AC8F-4AC5-931F-B8FB0D59B2D2}" type="presOf" srcId="{6EBEA4CA-5DF3-46DF-833D-A1F62A79BF67}" destId="{50133009-BE16-4549-8B52-4C32EFB2556B}" srcOrd="0" destOrd="0" presId="urn:microsoft.com/office/officeart/2008/layout/HorizontalMultiLevelHierarchy"/>
    <dgm:cxn modelId="{3CB2DCA7-C677-4B3F-827E-789E7ADB8893}" type="presParOf" srcId="{EB2194AF-51D9-4537-BFD3-F10A3CA83753}" destId="{5941417F-CEF5-4954-8B7D-3C17029CEB85}" srcOrd="0" destOrd="0" presId="urn:microsoft.com/office/officeart/2008/layout/HorizontalMultiLevelHierarchy"/>
    <dgm:cxn modelId="{9B0ADE6B-E62F-4FCD-A4FC-C499CCBD29D7}" type="presParOf" srcId="{5941417F-CEF5-4954-8B7D-3C17029CEB85}" destId="{F0010F65-7B9B-4647-8449-2B6499BD32F1}" srcOrd="0" destOrd="0" presId="urn:microsoft.com/office/officeart/2008/layout/HorizontalMultiLevelHierarchy"/>
    <dgm:cxn modelId="{E065D315-3037-4687-9F5A-BE29C5381FEF}" type="presParOf" srcId="{5941417F-CEF5-4954-8B7D-3C17029CEB85}" destId="{847A5A09-D213-41A5-9CD1-3FC4DD8457ED}" srcOrd="1" destOrd="0" presId="urn:microsoft.com/office/officeart/2008/layout/HorizontalMultiLevelHierarchy"/>
    <dgm:cxn modelId="{3261DAFB-2EDC-4583-8B88-578528DD2B73}" type="presParOf" srcId="{847A5A09-D213-41A5-9CD1-3FC4DD8457ED}" destId="{BF5634E7-FA32-4E03-8950-53C7DC00588E}" srcOrd="0" destOrd="0" presId="urn:microsoft.com/office/officeart/2008/layout/HorizontalMultiLevelHierarchy"/>
    <dgm:cxn modelId="{EAEEE69E-3519-42FF-8913-4CD0DBFE321E}" type="presParOf" srcId="{BF5634E7-FA32-4E03-8950-53C7DC00588E}" destId="{9EDB28C4-AF84-4F3C-AF19-6B44A02BFAF8}" srcOrd="0" destOrd="0" presId="urn:microsoft.com/office/officeart/2008/layout/HorizontalMultiLevelHierarchy"/>
    <dgm:cxn modelId="{37C55702-FE26-48FB-9AF4-39A68016745E}" type="presParOf" srcId="{847A5A09-D213-41A5-9CD1-3FC4DD8457ED}" destId="{A704C973-9A7A-417C-93C6-B477057405EA}" srcOrd="1" destOrd="0" presId="urn:microsoft.com/office/officeart/2008/layout/HorizontalMultiLevelHierarchy"/>
    <dgm:cxn modelId="{2A8CAE73-C2E8-4EB3-BE2F-FD431A9B3D1D}" type="presParOf" srcId="{A704C973-9A7A-417C-93C6-B477057405EA}" destId="{8A418EBE-962F-4CA7-AA50-B4A5B7EEEC90}" srcOrd="0" destOrd="0" presId="urn:microsoft.com/office/officeart/2008/layout/HorizontalMultiLevelHierarchy"/>
    <dgm:cxn modelId="{566EFBB4-257F-4F79-88E5-A0F689C70F91}" type="presParOf" srcId="{A704C973-9A7A-417C-93C6-B477057405EA}" destId="{BB362E2B-3021-4102-B778-F6367B083098}" srcOrd="1" destOrd="0" presId="urn:microsoft.com/office/officeart/2008/layout/HorizontalMultiLevelHierarchy"/>
    <dgm:cxn modelId="{C5A0DC73-0464-432E-9806-96531973034E}" type="presParOf" srcId="{847A5A09-D213-41A5-9CD1-3FC4DD8457ED}" destId="{678167DB-AC49-403A-A8DD-58F4E7EF5B42}" srcOrd="2" destOrd="0" presId="urn:microsoft.com/office/officeart/2008/layout/HorizontalMultiLevelHierarchy"/>
    <dgm:cxn modelId="{F99DBE6F-7EBE-4337-A698-46EC9BF4A4A1}" type="presParOf" srcId="{678167DB-AC49-403A-A8DD-58F4E7EF5B42}" destId="{1743FBB6-71D5-4052-9153-E1EC773F69B5}" srcOrd="0" destOrd="0" presId="urn:microsoft.com/office/officeart/2008/layout/HorizontalMultiLevelHierarchy"/>
    <dgm:cxn modelId="{D8DECAB9-3709-4F95-989C-B0CD1FC9A19F}" type="presParOf" srcId="{847A5A09-D213-41A5-9CD1-3FC4DD8457ED}" destId="{59D2385D-B77C-444C-8393-F221E9C9E436}" srcOrd="3" destOrd="0" presId="urn:microsoft.com/office/officeart/2008/layout/HorizontalMultiLevelHierarchy"/>
    <dgm:cxn modelId="{4FB6B015-0266-4163-804B-3FC605C14E03}" type="presParOf" srcId="{59D2385D-B77C-444C-8393-F221E9C9E436}" destId="{50133009-BE16-4549-8B52-4C32EFB2556B}" srcOrd="0" destOrd="0" presId="urn:microsoft.com/office/officeart/2008/layout/HorizontalMultiLevelHierarchy"/>
    <dgm:cxn modelId="{3001A918-A9DE-460F-B5F7-6CCF71C021AE}" type="presParOf" srcId="{59D2385D-B77C-444C-8393-F221E9C9E436}" destId="{13C2FCF1-7F5C-42AA-9DEB-5E7AEC288EEB}" srcOrd="1" destOrd="0" presId="urn:microsoft.com/office/officeart/2008/layout/HorizontalMultiLevelHierarchy"/>
    <dgm:cxn modelId="{63F0A383-63C8-46AE-B7EE-57B1B281FD6C}" type="presParOf" srcId="{847A5A09-D213-41A5-9CD1-3FC4DD8457ED}" destId="{FA590E09-63CC-4410-BA7A-33CCD13D34CD}" srcOrd="4" destOrd="0" presId="urn:microsoft.com/office/officeart/2008/layout/HorizontalMultiLevelHierarchy"/>
    <dgm:cxn modelId="{3808FC6D-E2A2-44F9-8933-60ACCCBBA567}" type="presParOf" srcId="{FA590E09-63CC-4410-BA7A-33CCD13D34CD}" destId="{B0D3ECDD-6721-440B-A43D-80BDBEA208F8}" srcOrd="0" destOrd="0" presId="urn:microsoft.com/office/officeart/2008/layout/HorizontalMultiLevelHierarchy"/>
    <dgm:cxn modelId="{9407AC47-D4D1-4506-B347-D755EFBD4404}" type="presParOf" srcId="{847A5A09-D213-41A5-9CD1-3FC4DD8457ED}" destId="{1336C5A9-9A3D-49A8-8A15-6041BFF28B92}" srcOrd="5" destOrd="0" presId="urn:microsoft.com/office/officeart/2008/layout/HorizontalMultiLevelHierarchy"/>
    <dgm:cxn modelId="{7C8D2479-1F4C-4503-9C33-81B1B292998B}" type="presParOf" srcId="{1336C5A9-9A3D-49A8-8A15-6041BFF28B92}" destId="{FDF509F1-455D-409E-A1EC-B25C9824E774}" srcOrd="0" destOrd="0" presId="urn:microsoft.com/office/officeart/2008/layout/HorizontalMultiLevelHierarchy"/>
    <dgm:cxn modelId="{5855791F-E91D-4BDD-9DEF-411C77A83101}" type="presParOf" srcId="{1336C5A9-9A3D-49A8-8A15-6041BFF28B92}" destId="{93007CFC-2899-4F1F-A49A-1DCA40D979D1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8CA135-273D-404D-A5F4-62A6A77BBD3D}">
      <dsp:nvSpPr>
        <dsp:cNvPr id="0" name=""/>
        <dsp:cNvSpPr/>
      </dsp:nvSpPr>
      <dsp:spPr>
        <a:xfrm>
          <a:off x="2184379" y="2688332"/>
          <a:ext cx="670147" cy="127695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35073" y="0"/>
              </a:lnTo>
              <a:lnTo>
                <a:pt x="335073" y="1276957"/>
              </a:lnTo>
              <a:lnTo>
                <a:pt x="670147" y="127695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483400" y="3290757"/>
        <a:ext cx="72106" cy="72106"/>
      </dsp:txXfrm>
    </dsp:sp>
    <dsp:sp modelId="{CB10B047-4EA2-4F22-A1F0-7334E627012F}">
      <dsp:nvSpPr>
        <dsp:cNvPr id="0" name=""/>
        <dsp:cNvSpPr/>
      </dsp:nvSpPr>
      <dsp:spPr>
        <a:xfrm>
          <a:off x="2184379" y="2642612"/>
          <a:ext cx="67014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70147" y="457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502699" y="2671578"/>
        <a:ext cx="33507" cy="33507"/>
      </dsp:txXfrm>
    </dsp:sp>
    <dsp:sp modelId="{A2AA636C-D228-4FA6-B66E-108671D807F3}">
      <dsp:nvSpPr>
        <dsp:cNvPr id="0" name=""/>
        <dsp:cNvSpPr/>
      </dsp:nvSpPr>
      <dsp:spPr>
        <a:xfrm>
          <a:off x="2184379" y="1411374"/>
          <a:ext cx="670147" cy="1276957"/>
        </a:xfrm>
        <a:custGeom>
          <a:avLst/>
          <a:gdLst/>
          <a:ahLst/>
          <a:cxnLst/>
          <a:rect l="0" t="0" r="0" b="0"/>
          <a:pathLst>
            <a:path>
              <a:moveTo>
                <a:pt x="0" y="1276957"/>
              </a:moveTo>
              <a:lnTo>
                <a:pt x="335073" y="1276957"/>
              </a:lnTo>
              <a:lnTo>
                <a:pt x="335073" y="0"/>
              </a:lnTo>
              <a:lnTo>
                <a:pt x="670147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483400" y="2013800"/>
        <a:ext cx="72106" cy="72106"/>
      </dsp:txXfrm>
    </dsp:sp>
    <dsp:sp modelId="{0B9638CF-660C-4F66-A64F-75327DACF3C6}">
      <dsp:nvSpPr>
        <dsp:cNvPr id="0" name=""/>
        <dsp:cNvSpPr/>
      </dsp:nvSpPr>
      <dsp:spPr>
        <a:xfrm rot="16200000">
          <a:off x="-1014735" y="2177548"/>
          <a:ext cx="5376664" cy="10215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názvy</a:t>
          </a:r>
          <a:endParaRPr lang="cs-CZ" sz="6500" kern="1200" dirty="0"/>
        </a:p>
      </dsp:txBody>
      <dsp:txXfrm>
        <a:off x="-1014735" y="2177548"/>
        <a:ext cx="5376664" cy="1021566"/>
      </dsp:txXfrm>
    </dsp:sp>
    <dsp:sp modelId="{3ECEE5FA-B675-40C7-8962-9BFF3F5B9630}">
      <dsp:nvSpPr>
        <dsp:cNvPr id="0" name=""/>
        <dsp:cNvSpPr/>
      </dsp:nvSpPr>
      <dsp:spPr>
        <a:xfrm>
          <a:off x="2854526" y="900591"/>
          <a:ext cx="3350737" cy="10215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osob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i="1" kern="1200" dirty="0" smtClean="0">
              <a:solidFill>
                <a:srgbClr val="FFC000"/>
              </a:solidFill>
            </a:rPr>
            <a:t>sportovec, žákyně, Anička</a:t>
          </a:r>
          <a:endParaRPr lang="cs-CZ" sz="2000" b="1" i="1" kern="1200" dirty="0">
            <a:solidFill>
              <a:srgbClr val="FFC000"/>
            </a:solidFill>
          </a:endParaRPr>
        </a:p>
      </dsp:txBody>
      <dsp:txXfrm>
        <a:off x="2854526" y="900591"/>
        <a:ext cx="3350737" cy="1021566"/>
      </dsp:txXfrm>
    </dsp:sp>
    <dsp:sp modelId="{C8B0BA5C-29F4-4594-A705-8FD2F7EF5528}">
      <dsp:nvSpPr>
        <dsp:cNvPr id="0" name=""/>
        <dsp:cNvSpPr/>
      </dsp:nvSpPr>
      <dsp:spPr>
        <a:xfrm>
          <a:off x="2854526" y="2177548"/>
          <a:ext cx="3350737" cy="10215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zvířat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i="1" kern="1200" dirty="0" smtClean="0">
              <a:solidFill>
                <a:srgbClr val="FFC000"/>
              </a:solidFill>
            </a:rPr>
            <a:t>tygr, žížala, sob</a:t>
          </a:r>
          <a:endParaRPr lang="cs-CZ" sz="2000" b="1" i="1" kern="1200" dirty="0">
            <a:solidFill>
              <a:srgbClr val="FFC000"/>
            </a:solidFill>
          </a:endParaRPr>
        </a:p>
      </dsp:txBody>
      <dsp:txXfrm>
        <a:off x="2854526" y="2177548"/>
        <a:ext cx="3350737" cy="1021566"/>
      </dsp:txXfrm>
    </dsp:sp>
    <dsp:sp modelId="{C1E8F217-5C68-42CE-9A51-46D64072985B}">
      <dsp:nvSpPr>
        <dsp:cNvPr id="0" name=""/>
        <dsp:cNvSpPr/>
      </dsp:nvSpPr>
      <dsp:spPr>
        <a:xfrm>
          <a:off x="2854526" y="3454506"/>
          <a:ext cx="3350737" cy="10215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věcí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i="1" kern="1200" dirty="0" smtClean="0">
              <a:solidFill>
                <a:srgbClr val="FFC000"/>
              </a:solidFill>
            </a:rPr>
            <a:t>penál, kolo, svetr</a:t>
          </a:r>
          <a:endParaRPr lang="cs-CZ" sz="2000" b="1" i="1" kern="1200" dirty="0">
            <a:solidFill>
              <a:srgbClr val="FFC000"/>
            </a:solidFill>
          </a:endParaRPr>
        </a:p>
      </dsp:txBody>
      <dsp:txXfrm>
        <a:off x="2854526" y="3454506"/>
        <a:ext cx="3350737" cy="10215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590E09-63CC-4410-BA7A-33CCD13D34CD}">
      <dsp:nvSpPr>
        <dsp:cNvPr id="0" name=""/>
        <dsp:cNvSpPr/>
      </dsp:nvSpPr>
      <dsp:spPr>
        <a:xfrm>
          <a:off x="2490108" y="2700300"/>
          <a:ext cx="673130" cy="12826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36565" y="0"/>
              </a:lnTo>
              <a:lnTo>
                <a:pt x="336565" y="1282642"/>
              </a:lnTo>
              <a:lnTo>
                <a:pt x="673130" y="128264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790460" y="3305407"/>
        <a:ext cx="72427" cy="72427"/>
      </dsp:txXfrm>
    </dsp:sp>
    <dsp:sp modelId="{678167DB-AC49-403A-A8DD-58F4E7EF5B42}">
      <dsp:nvSpPr>
        <dsp:cNvPr id="0" name=""/>
        <dsp:cNvSpPr/>
      </dsp:nvSpPr>
      <dsp:spPr>
        <a:xfrm>
          <a:off x="2490108" y="2654580"/>
          <a:ext cx="67313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73130" y="457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09845" y="2683471"/>
        <a:ext cx="33656" cy="33656"/>
      </dsp:txXfrm>
    </dsp:sp>
    <dsp:sp modelId="{BF5634E7-FA32-4E03-8950-53C7DC00588E}">
      <dsp:nvSpPr>
        <dsp:cNvPr id="0" name=""/>
        <dsp:cNvSpPr/>
      </dsp:nvSpPr>
      <dsp:spPr>
        <a:xfrm>
          <a:off x="2490108" y="1417657"/>
          <a:ext cx="673130" cy="1282642"/>
        </a:xfrm>
        <a:custGeom>
          <a:avLst/>
          <a:gdLst/>
          <a:ahLst/>
          <a:cxnLst/>
          <a:rect l="0" t="0" r="0" b="0"/>
          <a:pathLst>
            <a:path>
              <a:moveTo>
                <a:pt x="0" y="1282642"/>
              </a:moveTo>
              <a:lnTo>
                <a:pt x="336565" y="1282642"/>
              </a:lnTo>
              <a:lnTo>
                <a:pt x="336565" y="0"/>
              </a:lnTo>
              <a:lnTo>
                <a:pt x="673130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790460" y="2022765"/>
        <a:ext cx="72427" cy="72427"/>
      </dsp:txXfrm>
    </dsp:sp>
    <dsp:sp modelId="{F0010F65-7B9B-4647-8449-2B6499BD32F1}">
      <dsp:nvSpPr>
        <dsp:cNvPr id="0" name=""/>
        <dsp:cNvSpPr/>
      </dsp:nvSpPr>
      <dsp:spPr>
        <a:xfrm rot="16200000">
          <a:off x="-723248" y="2187243"/>
          <a:ext cx="5400600" cy="10261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názvy</a:t>
          </a:r>
          <a:endParaRPr lang="cs-CZ" sz="6500" kern="1200" dirty="0"/>
        </a:p>
      </dsp:txBody>
      <dsp:txXfrm>
        <a:off x="-723248" y="2187243"/>
        <a:ext cx="5400600" cy="1026114"/>
      </dsp:txXfrm>
    </dsp:sp>
    <dsp:sp modelId="{8A418EBE-962F-4CA7-AA50-B4A5B7EEEC90}">
      <dsp:nvSpPr>
        <dsp:cNvPr id="0" name=""/>
        <dsp:cNvSpPr/>
      </dsp:nvSpPr>
      <dsp:spPr>
        <a:xfrm>
          <a:off x="3163239" y="904600"/>
          <a:ext cx="3365653" cy="10261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vlastností</a:t>
          </a:r>
        </a:p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i="1" kern="1200" dirty="0" smtClean="0">
              <a:solidFill>
                <a:schemeClr val="tx1"/>
              </a:solidFill>
            </a:rPr>
            <a:t>píle, lenost, štědrost</a:t>
          </a:r>
          <a:endParaRPr lang="cs-CZ" sz="3100" i="1" kern="1200" dirty="0">
            <a:solidFill>
              <a:schemeClr val="tx1"/>
            </a:solidFill>
          </a:endParaRPr>
        </a:p>
      </dsp:txBody>
      <dsp:txXfrm>
        <a:off x="3163239" y="904600"/>
        <a:ext cx="3365653" cy="1026114"/>
      </dsp:txXfrm>
    </dsp:sp>
    <dsp:sp modelId="{50133009-BE16-4549-8B52-4C32EFB2556B}">
      <dsp:nvSpPr>
        <dsp:cNvPr id="0" name=""/>
        <dsp:cNvSpPr/>
      </dsp:nvSpPr>
      <dsp:spPr>
        <a:xfrm>
          <a:off x="3163239" y="2187243"/>
          <a:ext cx="3365653" cy="10261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činností </a:t>
          </a:r>
        </a:p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i="1" kern="1200" dirty="0" smtClean="0">
              <a:solidFill>
                <a:schemeClr val="tx1"/>
              </a:solidFill>
            </a:rPr>
            <a:t>běh, psaní, čtení</a:t>
          </a:r>
          <a:endParaRPr lang="cs-CZ" sz="3100" i="1" kern="1200" dirty="0">
            <a:solidFill>
              <a:schemeClr val="tx1"/>
            </a:solidFill>
          </a:endParaRPr>
        </a:p>
      </dsp:txBody>
      <dsp:txXfrm>
        <a:off x="3163239" y="2187243"/>
        <a:ext cx="3365653" cy="1026114"/>
      </dsp:txXfrm>
    </dsp:sp>
    <dsp:sp modelId="{FDF509F1-455D-409E-A1EC-B25C9824E774}">
      <dsp:nvSpPr>
        <dsp:cNvPr id="0" name=""/>
        <dsp:cNvSpPr/>
      </dsp:nvSpPr>
      <dsp:spPr>
        <a:xfrm>
          <a:off x="3163239" y="3469885"/>
          <a:ext cx="3365653" cy="10261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vztahů</a:t>
          </a:r>
        </a:p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i="1" kern="1200" dirty="0" smtClean="0">
              <a:solidFill>
                <a:schemeClr val="tx1"/>
              </a:solidFill>
            </a:rPr>
            <a:t>láska, nenávist</a:t>
          </a:r>
          <a:endParaRPr lang="cs-CZ" sz="3100" i="1" kern="1200" dirty="0">
            <a:solidFill>
              <a:schemeClr val="tx1"/>
            </a:solidFill>
          </a:endParaRPr>
        </a:p>
      </dsp:txBody>
      <dsp:txXfrm>
        <a:off x="3163239" y="3469885"/>
        <a:ext cx="3365653" cy="10261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CD6D2-FD1A-4E2C-996E-E00041E7BB6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A4AA10-43FD-4275-8AFD-1BA1225F6B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4990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4E34D61-F06C-42DE-9EB3-37380453EA8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064C0DE-973A-4C64-98DC-26A04FD43AD1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gi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6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215204"/>
            <a:ext cx="6840760" cy="1607467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9371650"/>
              </p:ext>
            </p:extLst>
          </p:nvPr>
        </p:nvGraphicFramePr>
        <p:xfrm>
          <a:off x="1496414" y="771625"/>
          <a:ext cx="6720408" cy="482393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64309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/>
                        <a:t>Mgr. Jiřina Homolová</a:t>
                      </a:r>
                      <a:endParaRPr lang="cs-CZ" sz="1800" b="1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/>
                        <a:t>VY_32_Inovace_12.1.5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/>
                        <a:t>Podstatná jména konkrétní a abstraktní</a:t>
                      </a:r>
                      <a:endParaRPr lang="cs-CZ" sz="1800" b="1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Český jazyk 6. ročník</a:t>
                      </a:r>
                    </a:p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kern="1200" dirty="0" smtClean="0"/>
                        <a:t>Tento materiál je určen žákům 6. ročníku. Podává výklad o</a:t>
                      </a:r>
                      <a:r>
                        <a:rPr lang="cs-CZ" sz="2000" kern="1200" baseline="0" dirty="0" smtClean="0"/>
                        <a:t> podstatných jménech konkrétních a abstraktních.  Jsou v něm zařazena cvičení k upevnění učiva.  Obsahuje animace</a:t>
                      </a:r>
                      <a:r>
                        <a:rPr lang="cs-CZ" sz="1800" kern="1200" baseline="0" dirty="0" smtClean="0"/>
                        <a:t>.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76772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484784"/>
            <a:ext cx="7772400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b="1" i="1" dirty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6600" b="1" i="1" dirty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</a:br>
            <a:r>
              <a:rPr lang="cs-CZ" sz="7300" b="1" i="1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  <a:reflection blurRad="6350" stA="55000" endA="300" endPos="45500" dir="5400000" sy="-100000" algn="bl" rotWithShape="0"/>
                </a:effectLst>
                <a:latin typeface="Calibri" pitchFamily="34" charset="0"/>
                <a:cs typeface="Calibri" pitchFamily="34" charset="0"/>
              </a:rPr>
              <a:t>Podstatná jména</a:t>
            </a:r>
            <a:r>
              <a:rPr lang="cs-CZ" sz="7300" b="1" i="1" dirty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/>
            </a:r>
            <a:br>
              <a:rPr lang="cs-CZ" sz="7300" b="1" i="1" dirty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</a:br>
            <a:endParaRPr lang="cs-CZ" sz="7300" b="1" dirty="0">
              <a:ln w="12700">
                <a:solidFill>
                  <a:srgbClr val="FF0000"/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44555" y="3140968"/>
            <a:ext cx="7531928" cy="2189888"/>
          </a:xfrm>
        </p:spPr>
        <p:txBody>
          <a:bodyPr>
            <a:normAutofit/>
          </a:bodyPr>
          <a:lstStyle/>
          <a:p>
            <a:pPr algn="ctr"/>
            <a:r>
              <a:rPr lang="cs-CZ" sz="4800" b="1" i="1" dirty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k</a:t>
            </a:r>
            <a:r>
              <a:rPr lang="cs-CZ" sz="4800" b="1" i="1" dirty="0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onkrétní</a:t>
            </a:r>
          </a:p>
          <a:p>
            <a:pPr algn="ctr"/>
            <a:r>
              <a:rPr lang="cs-CZ" sz="5400" b="1" i="1" dirty="0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abstraktní</a:t>
            </a:r>
            <a:endParaRPr lang="cs-CZ" sz="5400" b="1" i="1" dirty="0">
              <a:ln w="12700">
                <a:solidFill>
                  <a:schemeClr val="tx2">
                    <a:lumMod val="50000"/>
                  </a:schemeClr>
                </a:solidFill>
                <a:prstDash val="solid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7972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   </a:t>
            </a:r>
            <a:r>
              <a:rPr lang="cs-CZ" sz="5400" i="1" dirty="0" smtClean="0">
                <a:solidFill>
                  <a:schemeClr val="accent1">
                    <a:lumMod val="75000"/>
                  </a:schemeClr>
                </a:solidFill>
              </a:rPr>
              <a:t>KONKRÉTNÍ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91880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3518839"/>
              </p:ext>
            </p:extLst>
          </p:nvPr>
        </p:nvGraphicFramePr>
        <p:xfrm>
          <a:off x="1259632" y="1190795"/>
          <a:ext cx="7368077" cy="53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7" name="Picture 3" descr="C:\Users\homolova\AppData\Local\Microsoft\Windows\Temporary Internet Files\Content.IE5\O4PZIY3K\MM910001095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2633" y="3284984"/>
            <a:ext cx="1371100" cy="118828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263432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8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i="1" dirty="0" smtClean="0">
                <a:solidFill>
                  <a:schemeClr val="accent1"/>
                </a:solidFill>
              </a:rPr>
              <a:t>ABSTRAKTNÍ</a:t>
            </a:r>
            <a:endParaRPr lang="cs-CZ" sz="5400" i="1" dirty="0">
              <a:solidFill>
                <a:schemeClr val="accent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8717443"/>
              </p:ext>
            </p:extLst>
          </p:nvPr>
        </p:nvGraphicFramePr>
        <p:xfrm>
          <a:off x="1043608" y="1340768"/>
          <a:ext cx="7992888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3" name="Picture 5" descr="C:\Users\homolova\AppData\Local\Microsoft\Windows\Temporary Internet Files\Content.IE5\50RHYVP1\MP90044906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2403" y="4581128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7332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400" i="1" dirty="0" smtClean="0">
                <a:solidFill>
                  <a:srgbClr val="C00000"/>
                </a:solidFill>
              </a:rPr>
              <a:t>Rozlište podstatná jména konkrétní a abstraktní:</a:t>
            </a:r>
            <a:endParaRPr lang="cs-CZ" sz="4400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800" i="1" dirty="0"/>
              <a:t>m</a:t>
            </a:r>
            <a:r>
              <a:rPr lang="cs-CZ" sz="2800" i="1" dirty="0" smtClean="0"/>
              <a:t>oudrost, spolužák, skok, rychlost, penál, míč, host, vstřícnost, kost, věrnost, sezení, zpěv, rychlost, myš, cestování, rotace, basketbal, jmenovka, jmenování, počítač, jablko</a:t>
            </a:r>
          </a:p>
          <a:p>
            <a:endParaRPr lang="cs-CZ" sz="2800" i="1" dirty="0"/>
          </a:p>
          <a:p>
            <a:r>
              <a:rPr lang="cs-CZ" sz="2800" i="1" dirty="0" smtClean="0">
                <a:solidFill>
                  <a:srgbClr val="0070C0"/>
                </a:solidFill>
              </a:rPr>
              <a:t>Konkrétní:</a:t>
            </a:r>
          </a:p>
          <a:p>
            <a:pPr marL="82296" indent="0">
              <a:buNone/>
            </a:pPr>
            <a:endParaRPr lang="cs-CZ" sz="2800" i="1" dirty="0"/>
          </a:p>
          <a:p>
            <a:r>
              <a:rPr lang="cs-CZ" sz="2800" i="1" dirty="0" smtClean="0">
                <a:solidFill>
                  <a:srgbClr val="00B050"/>
                </a:solidFill>
              </a:rPr>
              <a:t>Abstraktní:</a:t>
            </a:r>
            <a:endParaRPr lang="cs-CZ" sz="2800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1816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>
                <a:solidFill>
                  <a:srgbClr val="FF0000"/>
                </a:solidFill>
              </a:rPr>
              <a:t>Řešení: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marL="82296" indent="0">
              <a:buNone/>
            </a:pPr>
            <a:r>
              <a:rPr lang="cs-CZ" i="1" dirty="0" smtClean="0"/>
              <a:t> </a:t>
            </a:r>
            <a:endParaRPr lang="cs-CZ" i="1" dirty="0"/>
          </a:p>
          <a:p>
            <a:r>
              <a:rPr lang="cs-CZ" i="1" dirty="0">
                <a:solidFill>
                  <a:srgbClr val="0070C0"/>
                </a:solidFill>
              </a:rPr>
              <a:t>Konkrétní</a:t>
            </a:r>
            <a:r>
              <a:rPr lang="cs-CZ" i="1" dirty="0" smtClean="0">
                <a:solidFill>
                  <a:srgbClr val="0070C0"/>
                </a:solidFill>
              </a:rPr>
              <a:t>: </a:t>
            </a:r>
            <a:r>
              <a:rPr lang="cs-CZ" i="1" dirty="0" smtClean="0"/>
              <a:t>spolužák, </a:t>
            </a:r>
            <a:r>
              <a:rPr lang="cs-CZ" i="1" dirty="0"/>
              <a:t>penál</a:t>
            </a:r>
            <a:r>
              <a:rPr lang="cs-CZ" i="1" dirty="0" smtClean="0"/>
              <a:t>, </a:t>
            </a:r>
            <a:r>
              <a:rPr lang="cs-CZ" i="1" dirty="0"/>
              <a:t>míč</a:t>
            </a:r>
            <a:r>
              <a:rPr lang="cs-CZ" i="1" dirty="0" smtClean="0"/>
              <a:t>, host, kost,</a:t>
            </a:r>
            <a:r>
              <a:rPr lang="cs-CZ" i="1" dirty="0"/>
              <a:t> myš</a:t>
            </a:r>
            <a:r>
              <a:rPr lang="cs-CZ" i="1" dirty="0" smtClean="0"/>
              <a:t>,</a:t>
            </a:r>
            <a:r>
              <a:rPr lang="cs-CZ" i="1" dirty="0"/>
              <a:t> jmenovka</a:t>
            </a:r>
            <a:r>
              <a:rPr lang="cs-CZ" i="1" dirty="0" smtClean="0"/>
              <a:t>, počítač, jablko</a:t>
            </a:r>
            <a:endParaRPr lang="cs-CZ" i="1" dirty="0">
              <a:solidFill>
                <a:srgbClr val="0070C0"/>
              </a:solidFill>
            </a:endParaRPr>
          </a:p>
          <a:p>
            <a:pPr marL="82296" indent="0">
              <a:buNone/>
            </a:pPr>
            <a:endParaRPr lang="cs-CZ" i="1" dirty="0"/>
          </a:p>
          <a:p>
            <a:r>
              <a:rPr lang="cs-CZ" i="1" dirty="0">
                <a:solidFill>
                  <a:srgbClr val="00B050"/>
                </a:solidFill>
              </a:rPr>
              <a:t>Abstraktní</a:t>
            </a:r>
            <a:r>
              <a:rPr lang="cs-CZ" i="1" dirty="0" smtClean="0">
                <a:solidFill>
                  <a:srgbClr val="00B050"/>
                </a:solidFill>
              </a:rPr>
              <a:t>: </a:t>
            </a:r>
            <a:r>
              <a:rPr lang="cs-CZ" i="1" dirty="0" smtClean="0"/>
              <a:t>moudrost, skok, rychlost, </a:t>
            </a:r>
            <a:r>
              <a:rPr lang="cs-CZ" i="1" dirty="0"/>
              <a:t>vstřícnost, </a:t>
            </a:r>
            <a:r>
              <a:rPr lang="cs-CZ" i="1" dirty="0" smtClean="0"/>
              <a:t>věrnost,</a:t>
            </a:r>
            <a:r>
              <a:rPr lang="cs-CZ" i="1" dirty="0"/>
              <a:t> sed</a:t>
            </a:r>
            <a:r>
              <a:rPr lang="cs-CZ" i="1" dirty="0" smtClean="0"/>
              <a:t>,</a:t>
            </a:r>
            <a:r>
              <a:rPr lang="cs-CZ" i="1" dirty="0"/>
              <a:t> zpěv, rychlost</a:t>
            </a:r>
            <a:r>
              <a:rPr lang="cs-CZ" i="1" dirty="0" smtClean="0"/>
              <a:t>,</a:t>
            </a:r>
            <a:r>
              <a:rPr lang="cs-CZ" i="1" dirty="0"/>
              <a:t> cestování</a:t>
            </a:r>
            <a:r>
              <a:rPr lang="cs-CZ" i="1" dirty="0" smtClean="0"/>
              <a:t>,</a:t>
            </a:r>
            <a:r>
              <a:rPr lang="cs-CZ" i="1" dirty="0"/>
              <a:t> rotace</a:t>
            </a:r>
            <a:r>
              <a:rPr lang="cs-CZ" i="1" dirty="0" smtClean="0"/>
              <a:t>,</a:t>
            </a:r>
            <a:r>
              <a:rPr lang="cs-CZ" i="1" dirty="0"/>
              <a:t> basketbal</a:t>
            </a:r>
            <a:r>
              <a:rPr lang="cs-CZ" i="1" dirty="0" smtClean="0"/>
              <a:t>,</a:t>
            </a:r>
            <a:r>
              <a:rPr lang="cs-CZ" i="1" dirty="0"/>
              <a:t> jmenování</a:t>
            </a: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3034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</a:rPr>
              <a:t>Některá podstatná jména </a:t>
            </a:r>
            <a:r>
              <a:rPr lang="cs-CZ" sz="2800" b="1" i="1" dirty="0">
                <a:solidFill>
                  <a:schemeClr val="accent1">
                    <a:lumMod val="75000"/>
                  </a:schemeClr>
                </a:solidFill>
              </a:rPr>
              <a:t>rozlišíme až podle </a:t>
            </a:r>
            <a:r>
              <a:rPr lang="cs-CZ" sz="2800" b="1" i="1" dirty="0">
                <a:solidFill>
                  <a:srgbClr val="FFC000"/>
                </a:solidFill>
              </a:rPr>
              <a:t>významu </a:t>
            </a:r>
            <a:r>
              <a:rPr lang="cs-CZ" sz="2800" b="1" i="1" dirty="0">
                <a:solidFill>
                  <a:schemeClr val="accent1">
                    <a:lumMod val="75000"/>
                  </a:schemeClr>
                </a:solidFill>
              </a:rPr>
              <a:t>ve </a:t>
            </a: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</a:rPr>
              <a:t>větě.  Bez kontextu mají platnost jak podstatného jména</a:t>
            </a:r>
            <a:r>
              <a:rPr lang="cs-CZ" sz="2800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i="1" dirty="0" smtClean="0">
                <a:solidFill>
                  <a:srgbClr val="002060"/>
                </a:solidFill>
              </a:rPr>
              <a:t>konkrétního, </a:t>
            </a: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</a:rPr>
              <a:t>tak </a:t>
            </a:r>
            <a:r>
              <a:rPr lang="cs-CZ" sz="2800" b="1" i="1" dirty="0" smtClean="0">
                <a:solidFill>
                  <a:srgbClr val="002060"/>
                </a:solidFill>
              </a:rPr>
              <a:t>abstraktního</a:t>
            </a: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b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sz="2800" b="1" i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smtClean="0"/>
              <a:t>  </a:t>
            </a:r>
            <a:r>
              <a:rPr lang="cs-CZ" sz="2000" b="1" i="1" dirty="0"/>
              <a:t>v</a:t>
            </a:r>
            <a:r>
              <a:rPr lang="cs-CZ" sz="2000" b="1" i="1" dirty="0" smtClean="0"/>
              <a:t>láda</a:t>
            </a:r>
            <a:r>
              <a:rPr lang="cs-CZ" sz="2000" i="1" dirty="0" smtClean="0"/>
              <a:t>:</a:t>
            </a:r>
          </a:p>
          <a:p>
            <a:pPr marL="82296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Naše </a:t>
            </a:r>
            <a:r>
              <a:rPr lang="cs-CZ" sz="2000" dirty="0" smtClean="0">
                <a:solidFill>
                  <a:srgbClr val="0070C0"/>
                </a:solidFill>
              </a:rPr>
              <a:t>vláda</a:t>
            </a:r>
            <a:r>
              <a:rPr lang="cs-CZ" sz="2000" dirty="0" smtClean="0"/>
              <a:t> včera schválila nový zákon.         </a:t>
            </a:r>
            <a:r>
              <a:rPr lang="cs-CZ" sz="2000" dirty="0" smtClean="0">
                <a:solidFill>
                  <a:srgbClr val="00B0F0"/>
                </a:solidFill>
              </a:rPr>
              <a:t>Konkrétní</a:t>
            </a:r>
          </a:p>
          <a:p>
            <a:pPr marL="82296" indent="0">
              <a:buNone/>
            </a:pPr>
            <a:endParaRPr lang="cs-CZ" sz="2000" dirty="0" smtClean="0">
              <a:solidFill>
                <a:srgbClr val="00B0F0"/>
              </a:solidFill>
            </a:endParaRPr>
          </a:p>
          <a:p>
            <a:pPr marL="82296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Za </a:t>
            </a:r>
            <a:r>
              <a:rPr lang="cs-CZ" sz="2000" dirty="0" smtClean="0">
                <a:solidFill>
                  <a:srgbClr val="92D050"/>
                </a:solidFill>
              </a:rPr>
              <a:t>vlády </a:t>
            </a:r>
            <a:r>
              <a:rPr lang="cs-CZ" sz="2000" dirty="0" smtClean="0"/>
              <a:t>Karla IV.  Praha vzkvétala.                </a:t>
            </a:r>
            <a:r>
              <a:rPr lang="cs-CZ" sz="2000" dirty="0" smtClean="0">
                <a:solidFill>
                  <a:srgbClr val="00B050"/>
                </a:solidFill>
              </a:rPr>
              <a:t>Abstraktní</a:t>
            </a:r>
          </a:p>
          <a:p>
            <a:pPr marL="82296" indent="0">
              <a:buNone/>
            </a:pPr>
            <a:endParaRPr lang="cs-CZ" sz="2000" dirty="0">
              <a:solidFill>
                <a:srgbClr val="00B05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b="1" i="1" dirty="0" smtClean="0"/>
              <a:t>hudba: </a:t>
            </a:r>
          </a:p>
          <a:p>
            <a:pPr marL="82296" indent="0">
              <a:buNone/>
            </a:pPr>
            <a:r>
              <a:rPr lang="cs-CZ" dirty="0" smtClean="0"/>
              <a:t> </a:t>
            </a:r>
            <a:r>
              <a:rPr lang="cs-CZ" sz="2000" dirty="0" smtClean="0"/>
              <a:t>V pražské zahradě Na Valech zahrála včera hradní </a:t>
            </a:r>
            <a:r>
              <a:rPr lang="cs-CZ" sz="2000" dirty="0" smtClean="0">
                <a:solidFill>
                  <a:srgbClr val="0070C0"/>
                </a:solidFill>
              </a:rPr>
              <a:t>hudba</a:t>
            </a:r>
            <a:r>
              <a:rPr lang="cs-CZ" sz="2000" dirty="0" smtClean="0"/>
              <a:t> několik známých skladeb.			</a:t>
            </a:r>
            <a:r>
              <a:rPr lang="cs-CZ" sz="2000" dirty="0" smtClean="0">
                <a:solidFill>
                  <a:srgbClr val="00B0F0"/>
                </a:solidFill>
              </a:rPr>
              <a:t>   Konkrétní</a:t>
            </a:r>
          </a:p>
          <a:p>
            <a:pPr marL="82296" indent="0">
              <a:buNone/>
            </a:pPr>
            <a:endParaRPr lang="cs-CZ" sz="2000" dirty="0">
              <a:solidFill>
                <a:srgbClr val="00B0F0"/>
              </a:solidFill>
            </a:endParaRPr>
          </a:p>
          <a:p>
            <a:pPr marL="82296" indent="0">
              <a:buNone/>
            </a:pPr>
            <a:r>
              <a:rPr lang="cs-CZ" sz="2000" dirty="0" smtClean="0"/>
              <a:t>Z oken koncertní síně se linula příjemná </a:t>
            </a:r>
            <a:r>
              <a:rPr lang="cs-CZ" sz="2000" dirty="0" smtClean="0">
                <a:solidFill>
                  <a:srgbClr val="92D050"/>
                </a:solidFill>
              </a:rPr>
              <a:t>hudba</a:t>
            </a:r>
            <a:r>
              <a:rPr lang="cs-CZ" sz="2000" dirty="0" smtClean="0"/>
              <a:t>.</a:t>
            </a:r>
          </a:p>
          <a:p>
            <a:pPr marL="82296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</a:t>
            </a:r>
            <a:r>
              <a:rPr lang="cs-CZ" sz="2000" dirty="0" smtClean="0">
                <a:solidFill>
                  <a:srgbClr val="00B050"/>
                </a:solidFill>
              </a:rPr>
              <a:t>    Abstraktní</a:t>
            </a:r>
          </a:p>
        </p:txBody>
      </p:sp>
    </p:spTree>
    <p:extLst>
      <p:ext uri="{BB962C8B-B14F-4D97-AF65-F5344CB8AC3E}">
        <p14:creationId xmlns:p14="http://schemas.microsoft.com/office/powerpoint/2010/main" val="1925404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>
                <a:solidFill>
                  <a:schemeClr val="accent1"/>
                </a:solidFill>
              </a:rPr>
              <a:t>Použij následující slova ve větách tak, aby v první měla význam konkrétní (K) a ve druhé abstraktní (A):</a:t>
            </a:r>
            <a:endParaRPr lang="cs-CZ" sz="2800" i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b="1" i="1" dirty="0" smtClean="0">
                <a:solidFill>
                  <a:schemeClr val="accent3">
                    <a:lumMod val="75000"/>
                  </a:schemeClr>
                </a:solidFill>
              </a:rPr>
              <a:t>Barva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K: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A:</a:t>
            </a:r>
          </a:p>
          <a:p>
            <a:pPr>
              <a:buFont typeface="Arial" pitchFamily="34" charset="0"/>
              <a:buChar char="•"/>
            </a:pPr>
            <a:endParaRPr lang="cs-CZ" b="1" i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i="1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b="1" i="1" dirty="0" smtClean="0">
                <a:solidFill>
                  <a:schemeClr val="accent3">
                    <a:lumMod val="75000"/>
                  </a:schemeClr>
                </a:solidFill>
              </a:rPr>
              <a:t>Stavba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K: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A:</a:t>
            </a:r>
          </a:p>
          <a:p>
            <a:pPr>
              <a:buFont typeface="Arial" pitchFamily="34" charset="0"/>
              <a:buChar char="•"/>
            </a:pPr>
            <a:endParaRPr lang="cs-CZ" b="1" i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i="1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b="1" i="1" dirty="0" smtClean="0">
                <a:solidFill>
                  <a:schemeClr val="accent3">
                    <a:lumMod val="75000"/>
                  </a:schemeClr>
                </a:solidFill>
              </a:rPr>
              <a:t>Psaní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K: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A:</a:t>
            </a:r>
          </a:p>
          <a:p>
            <a:endParaRPr lang="cs-CZ" b="1" i="1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b="1" i="1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b="1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486400" y="1556792"/>
            <a:ext cx="3657600" cy="4663440"/>
          </a:xfrm>
        </p:spPr>
        <p:txBody>
          <a:bodyPr>
            <a:normAutofit fontScale="77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accent3">
                    <a:lumMod val="75000"/>
                  </a:schemeClr>
                </a:solidFill>
              </a:rPr>
              <a:t>Hra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K: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A:</a:t>
            </a:r>
          </a:p>
          <a:p>
            <a:pPr>
              <a:buFont typeface="Arial" pitchFamily="34" charset="0"/>
              <a:buChar char="•"/>
            </a:pPr>
            <a:endParaRPr lang="cs-CZ" b="1" i="1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i="1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accent3">
                    <a:lumMod val="75000"/>
                  </a:schemeClr>
                </a:solidFill>
              </a:rPr>
              <a:t>Cesta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K: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A:</a:t>
            </a:r>
          </a:p>
          <a:p>
            <a:pPr>
              <a:buFont typeface="Arial" pitchFamily="34" charset="0"/>
              <a:buChar char="•"/>
            </a:pPr>
            <a:endParaRPr lang="cs-CZ" b="1" i="1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i="1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accent3">
                    <a:lumMod val="75000"/>
                  </a:schemeClr>
                </a:solidFill>
              </a:rPr>
              <a:t>Nákup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K: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2556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i="1" dirty="0" smtClean="0">
                <a:solidFill>
                  <a:srgbClr val="C00000"/>
                </a:solidFill>
              </a:rPr>
              <a:t>Příklady řešení: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accent3">
                    <a:lumMod val="75000"/>
                  </a:schemeClr>
                </a:solidFill>
              </a:rPr>
              <a:t>Barva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</a:t>
            </a:r>
            <a:r>
              <a:rPr lang="cs-CZ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3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 podlahu se vylila </a:t>
            </a:r>
            <a:r>
              <a:rPr lang="cs-CZ" sz="23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barva</a:t>
            </a:r>
            <a:r>
              <a:rPr lang="cs-CZ" sz="23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z plechovky.</a:t>
            </a:r>
            <a:endParaRPr lang="cs-CZ" sz="23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3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A: </a:t>
            </a:r>
            <a:r>
              <a:rPr lang="cs-CZ" sz="23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 slunečním světle vodní plocha zářila jasnými </a:t>
            </a:r>
            <a:r>
              <a:rPr lang="cs-CZ" sz="23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barvami</a:t>
            </a:r>
            <a:r>
              <a:rPr lang="cs-CZ" sz="23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3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300" b="1" i="1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i="1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accent3">
                    <a:lumMod val="75000"/>
                  </a:schemeClr>
                </a:solidFill>
              </a:rPr>
              <a:t>Stavba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</a:t>
            </a:r>
            <a:r>
              <a:rPr lang="cs-CZ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2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 vyvýšenině v Sadské se tyčí monumentální  </a:t>
            </a:r>
            <a:r>
              <a:rPr lang="cs-CZ" sz="22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stavba, </a:t>
            </a:r>
            <a:r>
              <a:rPr lang="cs-CZ" sz="22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kostel sv. Apolináře.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A: </a:t>
            </a:r>
            <a:r>
              <a:rPr lang="cs-CZ" sz="22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Stavba</a:t>
            </a:r>
            <a:r>
              <a:rPr lang="cs-CZ" sz="22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2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naší školy trvala </a:t>
            </a:r>
            <a:r>
              <a:rPr lang="cs-CZ" sz="2200" i="1">
                <a:solidFill>
                  <a:schemeClr val="tx1">
                    <a:lumMod val="95000"/>
                    <a:lumOff val="5000"/>
                  </a:schemeClr>
                </a:solidFill>
              </a:rPr>
              <a:t>neuvěřitelných </a:t>
            </a:r>
            <a:r>
              <a:rPr lang="cs-CZ" sz="2200" i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čtrnáct </a:t>
            </a:r>
            <a:r>
              <a:rPr lang="cs-CZ" sz="22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měsíců</a:t>
            </a:r>
            <a:r>
              <a:rPr lang="cs-CZ" sz="22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2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82296" indent="0">
              <a:buNone/>
            </a:pPr>
            <a:r>
              <a:rPr lang="cs-CZ" b="1" i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i="1" dirty="0" smtClean="0">
                <a:solidFill>
                  <a:schemeClr val="accent3">
                    <a:lumMod val="75000"/>
                  </a:schemeClr>
                </a:solidFill>
              </a:rPr>
              <a:t>   Psaní</a:t>
            </a:r>
            <a:endParaRPr lang="cs-CZ" b="1" i="1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</a:t>
            </a:r>
            <a:r>
              <a:rPr lang="cs-CZ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2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Pošta doručila tatínkovi </a:t>
            </a:r>
            <a:r>
              <a:rPr lang="cs-CZ" sz="22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psaní.</a:t>
            </a:r>
            <a:endParaRPr lang="cs-CZ" sz="22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</a:t>
            </a:r>
            <a:r>
              <a:rPr lang="cs-CZ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2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Psaní </a:t>
            </a:r>
            <a:r>
              <a:rPr lang="cs-CZ" sz="22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dopisů ustupuje elektronické poště.</a:t>
            </a:r>
            <a:endParaRPr lang="cs-CZ" sz="22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endParaRPr lang="cs-CZ" b="1" i="1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b="1" i="1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b="1" i="1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accent3">
                    <a:lumMod val="75000"/>
                  </a:schemeClr>
                </a:solidFill>
              </a:rPr>
              <a:t>Hra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</a:t>
            </a:r>
            <a:r>
              <a:rPr lang="cs-CZ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2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 Vánocům jsme dostali novou společenskou </a:t>
            </a:r>
            <a:r>
              <a:rPr lang="cs-CZ" sz="22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hru</a:t>
            </a:r>
            <a:r>
              <a:rPr lang="cs-CZ" sz="22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2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2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</a:t>
            </a:r>
            <a:r>
              <a:rPr lang="cs-CZ" sz="22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Hra </a:t>
            </a:r>
            <a:r>
              <a:rPr lang="cs-CZ" sz="22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 hudební nástroj vyžaduje trpělivost.</a:t>
            </a:r>
            <a:endParaRPr lang="cs-CZ" sz="22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i="1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i="1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accent3">
                    <a:lumMod val="75000"/>
                  </a:schemeClr>
                </a:solidFill>
              </a:rPr>
              <a:t>Cesta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</a:t>
            </a:r>
            <a:r>
              <a:rPr lang="cs-CZ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2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Jejich život se ubíral klikatými </a:t>
            </a:r>
            <a:r>
              <a:rPr lang="cs-CZ" sz="22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cestami</a:t>
            </a:r>
            <a:r>
              <a:rPr lang="cs-CZ" sz="22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2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</a:t>
            </a:r>
            <a:r>
              <a:rPr lang="cs-CZ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2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 blátivé lesní</a:t>
            </a:r>
            <a:r>
              <a:rPr lang="cs-CZ" sz="22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cestě </a:t>
            </a:r>
            <a:r>
              <a:rPr lang="cs-CZ" sz="22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jsme došli ke srubu.</a:t>
            </a:r>
            <a:endParaRPr lang="cs-CZ" sz="22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i="1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i="1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accent3">
                    <a:lumMod val="75000"/>
                  </a:schemeClr>
                </a:solidFill>
              </a:rPr>
              <a:t>Nákup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</a:t>
            </a:r>
            <a:r>
              <a:rPr lang="cs-CZ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2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Sobotní </a:t>
            </a:r>
            <a:r>
              <a:rPr lang="cs-CZ" sz="22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nákup</a:t>
            </a:r>
            <a:r>
              <a:rPr lang="cs-CZ" sz="22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nám trval téměř hodinu.</a:t>
            </a:r>
            <a:endParaRPr lang="cs-CZ" sz="22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</a:t>
            </a:r>
            <a:r>
              <a:rPr lang="cs-CZ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2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Celý </a:t>
            </a:r>
            <a:r>
              <a:rPr lang="cs-CZ" sz="22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nákup</a:t>
            </a:r>
            <a:r>
              <a:rPr lang="cs-CZ" sz="22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jsem odnesl v jedné tašce.</a:t>
            </a:r>
            <a:endParaRPr lang="cs-CZ" sz="22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9388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rgbClr val="00B0F0"/>
                </a:solidFill>
              </a:rPr>
              <a:t>Zdroje:</a:t>
            </a:r>
            <a:endParaRPr lang="cs-CZ" b="1" i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/>
              <a:t>KRAUSOVÁ, Zdeňka; TERŠOVÁ, Renata. </a:t>
            </a:r>
            <a:r>
              <a:rPr lang="cs-CZ" sz="2400" i="1" dirty="0"/>
              <a:t>Český jazyk 6</a:t>
            </a:r>
            <a:r>
              <a:rPr lang="cs-CZ" sz="2400" dirty="0"/>
              <a:t>. Plzeň: Fraus, 2003, ISBN 80-7238-206-3. </a:t>
            </a: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www.office.microsoft.com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400" dirty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/>
              <a:t>Obrázky z galerie Klipart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400" dirty="0"/>
          </a:p>
          <a:p>
            <a:pPr>
              <a:buFont typeface="Wingdings" pitchFamily="2" charset="2"/>
              <a:buChar char="q"/>
            </a:pPr>
            <a:endParaRPr lang="cs-CZ" sz="1800" dirty="0"/>
          </a:p>
          <a:p>
            <a:pPr marL="82296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304561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168</TotalTime>
  <Words>477</Words>
  <Application>Microsoft Office PowerPoint</Application>
  <PresentationFormat>Předvádění na obrazovce (4:3)</PresentationFormat>
  <Paragraphs>117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Prezentace aplikace PowerPoint</vt:lpstr>
      <vt:lpstr> Podstatná jména </vt:lpstr>
      <vt:lpstr>    KONKRÉTNÍ</vt:lpstr>
      <vt:lpstr>ABSTRAKTNÍ</vt:lpstr>
      <vt:lpstr>Rozlište podstatná jména konkrétní a abstraktní:</vt:lpstr>
      <vt:lpstr>Řešení:</vt:lpstr>
      <vt:lpstr>Některá podstatná jména rozlišíme až podle významu ve větě.  Bez kontextu mají platnost jak podstatného jména konkrétního, tak abstraktního.  </vt:lpstr>
      <vt:lpstr>Použij následující slova ve větách tak, aby v první měla význam konkrétní (K) a ve druhé abstraktní (A):</vt:lpstr>
      <vt:lpstr>Příklady řešení: </vt:lpstr>
      <vt:lpstr>Zdroje: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Jiřina Homolová</dc:creator>
  <cp:lastModifiedBy>Jana Janatová</cp:lastModifiedBy>
  <cp:revision>32</cp:revision>
  <dcterms:created xsi:type="dcterms:W3CDTF">2012-10-04T07:22:34Z</dcterms:created>
  <dcterms:modified xsi:type="dcterms:W3CDTF">2012-12-18T09:39:27Z</dcterms:modified>
</cp:coreProperties>
</file>