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67" r:id="rId2"/>
    <p:sldId id="256" r:id="rId3"/>
    <p:sldId id="263" r:id="rId4"/>
    <p:sldId id="257" r:id="rId5"/>
    <p:sldId id="258" r:id="rId6"/>
    <p:sldId id="264" r:id="rId7"/>
    <p:sldId id="260" r:id="rId8"/>
    <p:sldId id="259" r:id="rId9"/>
    <p:sldId id="265" r:id="rId10"/>
    <p:sldId id="262" r:id="rId11"/>
    <p:sldId id="261" r:id="rId12"/>
    <p:sldId id="268"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12"/>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07" autoAdjust="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7" name="Rovnoramenný trojúhelník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540544" y="776288"/>
            <a:ext cx="8062912" cy="1470025"/>
          </a:xfrm>
        </p:spPr>
        <p:txBody>
          <a:bodyPr anchor="b">
            <a:normAutofit/>
          </a:bodyPr>
          <a:lstStyle>
            <a:lvl1pPr algn="r">
              <a:defRPr sz="4400"/>
            </a:lvl1pPr>
          </a:lstStyle>
          <a:p>
            <a:r>
              <a:rPr kumimoji="0" lang="cs-CZ" smtClean="0"/>
              <a:t>Kliknutím lze upravit styl.</a:t>
            </a:r>
            <a:endParaRPr kumimoji="0" lang="en-US"/>
          </a:p>
        </p:txBody>
      </p:sp>
      <p:sp>
        <p:nvSpPr>
          <p:cNvPr id="9" name="Podnadpis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a:xfrm>
            <a:off x="1371600" y="6012656"/>
            <a:ext cx="5791200" cy="365125"/>
          </a:xfrm>
        </p:spPr>
        <p:txBody>
          <a:bodyPr tIns="0" bIns="0" anchor="t"/>
          <a:lstStyle>
            <a:lvl1pPr algn="r">
              <a:defRPr sz="1000"/>
            </a:lvl1pPr>
          </a:lstStyle>
          <a:p>
            <a:fld id="{0612334C-83E1-4B8A-9C12-F6D898D41008}" type="datetimeFigureOut">
              <a:rPr lang="cs-CZ" smtClean="0"/>
              <a:t>18.12.2012</a:t>
            </a:fld>
            <a:endParaRPr lang="cs-CZ"/>
          </a:p>
        </p:txBody>
      </p:sp>
      <p:sp>
        <p:nvSpPr>
          <p:cNvPr id="17" name="Zástupný symbol pro zápatí 16"/>
          <p:cNvSpPr>
            <a:spLocks noGrp="1"/>
          </p:cNvSpPr>
          <p:nvPr>
            <p:ph type="ftr" sz="quarter" idx="11"/>
          </p:nvPr>
        </p:nvSpPr>
        <p:spPr>
          <a:xfrm>
            <a:off x="1371600" y="5650704"/>
            <a:ext cx="5791200" cy="365125"/>
          </a:xfrm>
        </p:spPr>
        <p:txBody>
          <a:bodyPr tIns="0" bIns="0" anchor="b"/>
          <a:lstStyle>
            <a:lvl1pPr algn="r">
              <a:defRPr sz="1100"/>
            </a:lvl1pPr>
          </a:lstStyle>
          <a:p>
            <a:endParaRPr lang="cs-CZ"/>
          </a:p>
        </p:txBody>
      </p:sp>
      <p:sp>
        <p:nvSpPr>
          <p:cNvPr id="29" name="Zástupný symbol pro číslo snímku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E1A754DD-709B-4CDB-B9C8-4F746B302BB6}"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67494"/>
            <a:ext cx="8229600" cy="1399032"/>
          </a:xfrm>
        </p:spPr>
        <p:txBody>
          <a:bodyPr/>
          <a:lstStyle/>
          <a:p>
            <a:r>
              <a:rPr kumimoji="0" lang="cs-CZ" smtClean="0"/>
              <a:t>Kliknutím lze upravit styl.</a:t>
            </a:r>
            <a:endParaRPr kumimoji="0" lang="en-US"/>
          </a:p>
        </p:txBody>
      </p:sp>
      <p:sp>
        <p:nvSpPr>
          <p:cNvPr id="3" name="Zástupný symbol pro obsah 2"/>
          <p:cNvSpPr>
            <a:spLocks noGrp="1"/>
          </p:cNvSpPr>
          <p:nvPr>
            <p:ph idx="1"/>
          </p:nvPr>
        </p:nvSpPr>
        <p:spPr>
          <a:xfrm>
            <a:off x="457200" y="1882808"/>
            <a:ext cx="8229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791456" y="6480048"/>
            <a:ext cx="2133600" cy="301752"/>
          </a:xfrm>
        </p:spPr>
        <p:txBody>
          <a:bodyPr/>
          <a:lstStyle/>
          <a:p>
            <a:fld id="{0612334C-83E1-4B8A-9C12-F6D898D41008}" type="datetimeFigureOut">
              <a:rPr lang="cs-CZ" smtClean="0"/>
              <a:t>18.12.2012</a:t>
            </a:fld>
            <a:endParaRPr lang="cs-CZ"/>
          </a:p>
        </p:txBody>
      </p:sp>
      <p:sp>
        <p:nvSpPr>
          <p:cNvPr id="5" name="Zástupný symbol pro zápatí 4"/>
          <p:cNvSpPr>
            <a:spLocks noGrp="1"/>
          </p:cNvSpPr>
          <p:nvPr>
            <p:ph type="ftr" sz="quarter" idx="11"/>
          </p:nvPr>
        </p:nvSpPr>
        <p:spPr>
          <a:xfrm>
            <a:off x="457200" y="6480969"/>
            <a:ext cx="4260056" cy="300831"/>
          </a:xfrm>
        </p:spPr>
        <p:txBody>
          <a:bodyPr/>
          <a:lstStyle/>
          <a:p>
            <a:endParaRPr lang="cs-CZ"/>
          </a:p>
        </p:txBody>
      </p:sp>
      <p:sp>
        <p:nvSpPr>
          <p:cNvPr id="6" name="Zástupný symbol pro číslo snímku 5"/>
          <p:cNvSpPr>
            <a:spLocks noGrp="1"/>
          </p:cNvSpPr>
          <p:nvPr>
            <p:ph type="sldNum" sz="quarter" idx="12"/>
          </p:nvPr>
        </p:nvSpPr>
        <p:spPr/>
        <p:txBody>
          <a:bodyPr/>
          <a:lstStyle/>
          <a:p>
            <a:fld id="{E1A754DD-709B-4CDB-B9C8-4F746B302BB6}"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2">
        <a:schemeClr val="bg1"/>
      </p:bgRef>
    </p:bg>
    <p:spTree>
      <p:nvGrpSpPr>
        <p:cNvPr id="1" name=""/>
        <p:cNvGrpSpPr/>
        <p:nvPr/>
      </p:nvGrpSpPr>
      <p:grpSpPr>
        <a:xfrm>
          <a:off x="0" y="0"/>
          <a:ext cx="0" cy="0"/>
          <a:chOff x="0" y="0"/>
          <a:chExt cx="0" cy="0"/>
        </a:xfrm>
      </p:grpSpPr>
      <p:sp>
        <p:nvSpPr>
          <p:cNvPr id="9" name="Pravoúhlý trojúhelník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Rovnoramenný trojúhelník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Zástupný symbol pro datum 3"/>
          <p:cNvSpPr>
            <a:spLocks noGrp="1"/>
          </p:cNvSpPr>
          <p:nvPr>
            <p:ph type="dt" sz="half" idx="10"/>
          </p:nvPr>
        </p:nvSpPr>
        <p:spPr>
          <a:xfrm>
            <a:off x="6955632" y="6477000"/>
            <a:ext cx="2133600" cy="304800"/>
          </a:xfrm>
        </p:spPr>
        <p:txBody>
          <a:bodyPr/>
          <a:lstStyle/>
          <a:p>
            <a:fld id="{0612334C-83E1-4B8A-9C12-F6D898D41008}" type="datetimeFigureOut">
              <a:rPr lang="cs-CZ" smtClean="0"/>
              <a:t>18.12.2012</a:t>
            </a:fld>
            <a:endParaRPr lang="cs-CZ"/>
          </a:p>
        </p:txBody>
      </p:sp>
      <p:sp>
        <p:nvSpPr>
          <p:cNvPr id="5" name="Zástupný symbol pro zápatí 4"/>
          <p:cNvSpPr>
            <a:spLocks noGrp="1"/>
          </p:cNvSpPr>
          <p:nvPr>
            <p:ph type="ftr" sz="quarter" idx="11"/>
          </p:nvPr>
        </p:nvSpPr>
        <p:spPr>
          <a:xfrm>
            <a:off x="2619376" y="6480969"/>
            <a:ext cx="4260056" cy="300831"/>
          </a:xfrm>
        </p:spPr>
        <p:txBody>
          <a:bodyPr/>
          <a:lstStyle/>
          <a:p>
            <a:endParaRPr lang="cs-CZ"/>
          </a:p>
        </p:txBody>
      </p:sp>
      <p:sp>
        <p:nvSpPr>
          <p:cNvPr id="6" name="Zástupný symbol pro číslo snímku 5"/>
          <p:cNvSpPr>
            <a:spLocks noGrp="1"/>
          </p:cNvSpPr>
          <p:nvPr>
            <p:ph type="sldNum" sz="quarter" idx="12"/>
          </p:nvPr>
        </p:nvSpPr>
        <p:spPr>
          <a:xfrm>
            <a:off x="8451056" y="809624"/>
            <a:ext cx="502920" cy="300831"/>
          </a:xfrm>
        </p:spPr>
        <p:txBody>
          <a:bodyPr/>
          <a:lstStyle/>
          <a:p>
            <a:fld id="{E1A754DD-709B-4CDB-B9C8-4F746B302BB6}" type="slidenum">
              <a:rPr lang="cs-CZ" smtClean="0"/>
              <a:t>‹#›</a:t>
            </a:fld>
            <a:endParaRPr lang="cs-CZ"/>
          </a:p>
        </p:txBody>
      </p:sp>
      <p:cxnSp>
        <p:nvCxnSpPr>
          <p:cNvPr id="11" name="Přímá spojnice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Přímá spojnice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Nadpis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marL="0" algn="l">
              <a:defRPr/>
            </a:lvl1pPr>
          </a:lstStyle>
          <a:p>
            <a:r>
              <a:rPr kumimoji="0" lang="cs-CZ" smtClean="0"/>
              <a:t>Kliknutím lze upravit styl.</a:t>
            </a:r>
            <a:endParaRPr kumimoji="0" lang="en-US"/>
          </a:p>
        </p:txBody>
      </p:sp>
      <p:sp>
        <p:nvSpPr>
          <p:cNvPr id="3" name="Zástupný symbol pro obsah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4791456" y="6480969"/>
            <a:ext cx="2133600" cy="301752"/>
          </a:xfrm>
        </p:spPr>
        <p:txBody>
          <a:bodyPr/>
          <a:lstStyle/>
          <a:p>
            <a:fld id="{0612334C-83E1-4B8A-9C12-F6D898D41008}" type="datetimeFigureOut">
              <a:rPr lang="cs-CZ" smtClean="0"/>
              <a:t>18.12.2012</a:t>
            </a:fld>
            <a:endParaRPr lang="cs-CZ"/>
          </a:p>
        </p:txBody>
      </p:sp>
      <p:sp>
        <p:nvSpPr>
          <p:cNvPr id="6" name="Zástupný symbol pro zápatí 5"/>
          <p:cNvSpPr>
            <a:spLocks noGrp="1"/>
          </p:cNvSpPr>
          <p:nvPr>
            <p:ph type="ftr" sz="quarter" idx="11"/>
          </p:nvPr>
        </p:nvSpPr>
        <p:spPr>
          <a:xfrm>
            <a:off x="457200" y="6480969"/>
            <a:ext cx="4260056" cy="301752"/>
          </a:xfrm>
        </p:spPr>
        <p:txBody>
          <a:bodyPr/>
          <a:lstStyle/>
          <a:p>
            <a:endParaRPr lang="cs-CZ"/>
          </a:p>
        </p:txBody>
      </p:sp>
      <p:sp>
        <p:nvSpPr>
          <p:cNvPr id="7" name="Zástupný symbol pro číslo snímku 6"/>
          <p:cNvSpPr>
            <a:spLocks noGrp="1"/>
          </p:cNvSpPr>
          <p:nvPr>
            <p:ph type="sldNum" sz="quarter" idx="12"/>
          </p:nvPr>
        </p:nvSpPr>
        <p:spPr>
          <a:xfrm>
            <a:off x="7589520" y="6480969"/>
            <a:ext cx="502920" cy="301752"/>
          </a:xfrm>
        </p:spPr>
        <p:txBody>
          <a:bodyPr/>
          <a:lstStyle/>
          <a:p>
            <a:fld id="{E1A754DD-709B-4CDB-B9C8-4F746B302BB6}"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a:xfrm>
            <a:off x="4791456" y="6480969"/>
            <a:ext cx="2130552" cy="301752"/>
          </a:xfrm>
        </p:spPr>
        <p:txBody>
          <a:bodyPr/>
          <a:lstStyle/>
          <a:p>
            <a:fld id="{0612334C-83E1-4B8A-9C12-F6D898D41008}" type="datetimeFigureOut">
              <a:rPr lang="cs-CZ" smtClean="0"/>
              <a:t>18.12.2012</a:t>
            </a:fld>
            <a:endParaRPr lang="cs-CZ"/>
          </a:p>
        </p:txBody>
      </p:sp>
      <p:sp>
        <p:nvSpPr>
          <p:cNvPr id="8" name="Zástupný symbol pro zápatí 7"/>
          <p:cNvSpPr>
            <a:spLocks noGrp="1"/>
          </p:cNvSpPr>
          <p:nvPr>
            <p:ph type="ftr" sz="quarter" idx="11"/>
          </p:nvPr>
        </p:nvSpPr>
        <p:spPr>
          <a:xfrm>
            <a:off x="457200" y="6480969"/>
            <a:ext cx="4261104" cy="301752"/>
          </a:xfrm>
        </p:spPr>
        <p:txBody>
          <a:bodyPr/>
          <a:lstStyle/>
          <a:p>
            <a:endParaRPr lang="cs-CZ"/>
          </a:p>
        </p:txBody>
      </p:sp>
      <p:sp>
        <p:nvSpPr>
          <p:cNvPr id="9" name="Zástupný symbol pro číslo snímku 8"/>
          <p:cNvSpPr>
            <a:spLocks noGrp="1"/>
          </p:cNvSpPr>
          <p:nvPr>
            <p:ph type="sldNum" sz="quarter" idx="12"/>
          </p:nvPr>
        </p:nvSpPr>
        <p:spPr>
          <a:xfrm>
            <a:off x="7589520" y="6483096"/>
            <a:ext cx="502920" cy="301752"/>
          </a:xfrm>
        </p:spPr>
        <p:txBody>
          <a:bodyPr/>
          <a:lstStyle>
            <a:lvl1pPr algn="ctr">
              <a:defRPr/>
            </a:lvl1pPr>
          </a:lstStyle>
          <a:p>
            <a:fld id="{E1A754DD-709B-4CDB-B9C8-4F746B302BB6}"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b="0"/>
            </a:lvl1pPr>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p>
            <a:fld id="{0612334C-83E1-4B8A-9C12-F6D898D41008}" type="datetimeFigureOut">
              <a:rPr lang="cs-CZ" smtClean="0"/>
              <a:t>18.12.2012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E1A754DD-709B-4CDB-B9C8-4F746B302BB6}"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a:xfrm>
            <a:off x="4791456" y="6480969"/>
            <a:ext cx="2133600" cy="301752"/>
          </a:xfrm>
        </p:spPr>
        <p:txBody>
          <a:bodyPr/>
          <a:lstStyle/>
          <a:p>
            <a:fld id="{0612334C-83E1-4B8A-9C12-F6D898D41008}" type="datetimeFigureOut">
              <a:rPr lang="cs-CZ" smtClean="0"/>
              <a:t>18.12.2012</a:t>
            </a:fld>
            <a:endParaRPr lang="cs-CZ"/>
          </a:p>
        </p:txBody>
      </p:sp>
      <p:sp>
        <p:nvSpPr>
          <p:cNvPr id="3" name="Zástupný symbol pro zápatí 2"/>
          <p:cNvSpPr>
            <a:spLocks noGrp="1"/>
          </p:cNvSpPr>
          <p:nvPr>
            <p:ph type="ftr" sz="quarter" idx="11"/>
          </p:nvPr>
        </p:nvSpPr>
        <p:spPr>
          <a:xfrm>
            <a:off x="457200" y="6481890"/>
            <a:ext cx="4260056" cy="300831"/>
          </a:xfrm>
        </p:spPr>
        <p:txBody>
          <a:bodyPr/>
          <a:lstStyle/>
          <a:p>
            <a:endParaRPr lang="cs-CZ"/>
          </a:p>
        </p:txBody>
      </p:sp>
      <p:sp>
        <p:nvSpPr>
          <p:cNvPr id="4" name="Zástupný symbol pro číslo snímku 3"/>
          <p:cNvSpPr>
            <a:spLocks noGrp="1"/>
          </p:cNvSpPr>
          <p:nvPr>
            <p:ph type="sldNum" sz="quarter" idx="12"/>
          </p:nvPr>
        </p:nvSpPr>
        <p:spPr>
          <a:xfrm>
            <a:off x="7589520" y="6480969"/>
            <a:ext cx="502920" cy="301752"/>
          </a:xfrm>
        </p:spPr>
        <p:txBody>
          <a:bodyPr/>
          <a:lstStyle/>
          <a:p>
            <a:fld id="{E1A754DD-709B-4CDB-B9C8-4F746B302BB6}"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278976" y="6556248"/>
            <a:ext cx="2133600" cy="301752"/>
          </a:xfrm>
        </p:spPr>
        <p:txBody>
          <a:bodyPr/>
          <a:lstStyle>
            <a:lvl1pPr>
              <a:defRPr sz="900"/>
            </a:lvl1pPr>
          </a:lstStyle>
          <a:p>
            <a:fld id="{0612334C-83E1-4B8A-9C12-F6D898D41008}" type="datetimeFigureOut">
              <a:rPr lang="cs-CZ" smtClean="0"/>
              <a:t>18.12.2012</a:t>
            </a:fld>
            <a:endParaRPr lang="cs-CZ"/>
          </a:p>
        </p:txBody>
      </p:sp>
      <p:sp>
        <p:nvSpPr>
          <p:cNvPr id="6" name="Zástupný symbol pro zápatí 5"/>
          <p:cNvSpPr>
            <a:spLocks noGrp="1"/>
          </p:cNvSpPr>
          <p:nvPr>
            <p:ph type="ftr" sz="quarter" idx="11"/>
          </p:nvPr>
        </p:nvSpPr>
        <p:spPr>
          <a:xfrm>
            <a:off x="1135856" y="6556248"/>
            <a:ext cx="5143120" cy="301752"/>
          </a:xfrm>
        </p:spPr>
        <p:txBody>
          <a:bodyPr/>
          <a:lstStyle>
            <a:lvl1pPr>
              <a:defRPr sz="900"/>
            </a:lvl1pPr>
          </a:lstStyle>
          <a:p>
            <a:endParaRPr lang="cs-CZ"/>
          </a:p>
        </p:txBody>
      </p:sp>
      <p:sp>
        <p:nvSpPr>
          <p:cNvPr id="7" name="Zástupný symbol pro číslo snímku 6"/>
          <p:cNvSpPr>
            <a:spLocks noGrp="1"/>
          </p:cNvSpPr>
          <p:nvPr>
            <p:ph type="sldNum" sz="quarter" idx="12"/>
          </p:nvPr>
        </p:nvSpPr>
        <p:spPr>
          <a:xfrm>
            <a:off x="8410576" y="6556248"/>
            <a:ext cx="502920" cy="301752"/>
          </a:xfrm>
        </p:spPr>
        <p:txBody>
          <a:bodyPr/>
          <a:lstStyle>
            <a:lvl1pPr>
              <a:defRPr sz="900"/>
            </a:lvl1pPr>
          </a:lstStyle>
          <a:p>
            <a:fld id="{E1A754DD-709B-4CDB-B9C8-4F746B302BB6}"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5" name="Zástupný symbol pro datum 4"/>
          <p:cNvSpPr>
            <a:spLocks noGrp="1"/>
          </p:cNvSpPr>
          <p:nvPr>
            <p:ph type="dt" sz="half" idx="10"/>
          </p:nvPr>
        </p:nvSpPr>
        <p:spPr>
          <a:xfrm>
            <a:off x="6108192" y="6556248"/>
            <a:ext cx="2103120" cy="301752"/>
          </a:xfrm>
        </p:spPr>
        <p:txBody>
          <a:bodyPr/>
          <a:lstStyle>
            <a:lvl1pPr>
              <a:defRPr sz="900"/>
            </a:lvl1pPr>
          </a:lstStyle>
          <a:p>
            <a:fld id="{0612334C-83E1-4B8A-9C12-F6D898D41008}" type="datetimeFigureOut">
              <a:rPr lang="cs-CZ" smtClean="0"/>
              <a:t>18.12.2012</a:t>
            </a:fld>
            <a:endParaRPr lang="cs-CZ"/>
          </a:p>
        </p:txBody>
      </p:sp>
      <p:sp>
        <p:nvSpPr>
          <p:cNvPr id="6" name="Zástupný symbol pro zápatí 5"/>
          <p:cNvSpPr>
            <a:spLocks noGrp="1"/>
          </p:cNvSpPr>
          <p:nvPr>
            <p:ph type="ftr" sz="quarter" idx="11"/>
          </p:nvPr>
        </p:nvSpPr>
        <p:spPr>
          <a:xfrm>
            <a:off x="1170432" y="6557169"/>
            <a:ext cx="4948072" cy="301752"/>
          </a:xfrm>
        </p:spPr>
        <p:txBody>
          <a:bodyPr/>
          <a:lstStyle>
            <a:lvl1pPr>
              <a:defRPr sz="900"/>
            </a:lvl1pPr>
          </a:lstStyle>
          <a:p>
            <a:endParaRPr lang="cs-CZ"/>
          </a:p>
        </p:txBody>
      </p:sp>
      <p:sp>
        <p:nvSpPr>
          <p:cNvPr id="7" name="Zástupný symbol pro číslo snímku 6"/>
          <p:cNvSpPr>
            <a:spLocks noGrp="1"/>
          </p:cNvSpPr>
          <p:nvPr>
            <p:ph type="sldNum" sz="quarter" idx="12"/>
          </p:nvPr>
        </p:nvSpPr>
        <p:spPr>
          <a:xfrm>
            <a:off x="8217192" y="6556248"/>
            <a:ext cx="365760" cy="301752"/>
          </a:xfrm>
        </p:spPr>
        <p:txBody>
          <a:bodyPr/>
          <a:lstStyle>
            <a:lvl1pPr algn="ctr">
              <a:defRPr sz="900"/>
            </a:lvl1pPr>
          </a:lstStyle>
          <a:p>
            <a:fld id="{E1A754DD-709B-4CDB-B9C8-4F746B302BB6}"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612334C-83E1-4B8A-9C12-F6D898D41008}" type="datetimeFigureOut">
              <a:rPr lang="cs-CZ" smtClean="0"/>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1A754DD-709B-4CDB-B9C8-4F746B302BB6}"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781800" y="381000"/>
            <a:ext cx="1905000" cy="5486400"/>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381000"/>
            <a:ext cx="6248400" cy="5486400"/>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612334C-83E1-4B8A-9C12-F6D898D41008}" type="datetimeFigureOut">
              <a:rPr lang="cs-CZ" smtClean="0"/>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1A754DD-709B-4CDB-B9C8-4F746B302BB6}"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Pravoúhlý trojúhelník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Přímá spojnice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Přímá spojnice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Zástupný symbol pro nadpis 21"/>
          <p:cNvSpPr>
            <a:spLocks noGrp="1"/>
          </p:cNvSpPr>
          <p:nvPr>
            <p:ph type="title"/>
          </p:nvPr>
        </p:nvSpPr>
        <p:spPr>
          <a:xfrm>
            <a:off x="457200" y="267494"/>
            <a:ext cx="8229600" cy="1399032"/>
          </a:xfrm>
          <a:prstGeom prst="rect">
            <a:avLst/>
          </a:prstGeom>
        </p:spPr>
        <p:txBody>
          <a:bodyPr vert="horz" anchor="ctr">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0612334C-83E1-4B8A-9C12-F6D898D41008}" type="datetimeFigureOut">
              <a:rPr lang="cs-CZ" smtClean="0"/>
              <a:t>18.12.2012</a:t>
            </a:fld>
            <a:endParaRPr lang="cs-CZ"/>
          </a:p>
        </p:txBody>
      </p:sp>
      <p:sp>
        <p:nvSpPr>
          <p:cNvPr id="3" name="Zástupný symbol pro zápatí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cs-CZ"/>
          </a:p>
        </p:txBody>
      </p:sp>
      <p:sp>
        <p:nvSpPr>
          <p:cNvPr id="23" name="Zástupný symbol pro číslo snímku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E1A754DD-709B-4CDB-B9C8-4F746B302BB6}" type="slidenum">
              <a:rPr lang="cs-CZ" smtClean="0"/>
              <a:t>‹#›</a:t>
            </a:fld>
            <a:endParaRPr lang="cs-CZ"/>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414" y="4869160"/>
            <a:ext cx="6096000" cy="1495425"/>
          </a:xfrm>
          <a:prstGeom prst="rect">
            <a:avLst/>
          </a:prstGeom>
          <a:noFill/>
          <a:ln>
            <a:noFill/>
          </a:ln>
          <a:effectLst/>
        </p:spPr>
      </p:pic>
      <p:graphicFrame>
        <p:nvGraphicFramePr>
          <p:cNvPr id="9" name="Tabulka 8"/>
          <p:cNvGraphicFramePr>
            <a:graphicFrameLocks noGrp="1"/>
          </p:cNvGraphicFramePr>
          <p:nvPr>
            <p:extLst>
              <p:ext uri="{D42A27DB-BD31-4B8C-83A1-F6EECF244321}">
                <p14:modId xmlns:p14="http://schemas.microsoft.com/office/powerpoint/2010/main" val="2892061110"/>
              </p:ext>
            </p:extLst>
          </p:nvPr>
        </p:nvGraphicFramePr>
        <p:xfrm>
          <a:off x="1524000" y="1397000"/>
          <a:ext cx="6720408" cy="3495040"/>
        </p:xfrm>
        <a:graphic>
          <a:graphicData uri="http://schemas.openxmlformats.org/drawingml/2006/table">
            <a:tbl>
              <a:tblPr firstRow="1" bandRow="1">
                <a:tableStyleId>{2D5ABB26-0587-4C30-8999-92F81FD0307C}</a:tableStyleId>
              </a:tblPr>
              <a:tblGrid>
                <a:gridCol w="1637024"/>
                <a:gridCol w="5083384"/>
              </a:tblGrid>
              <a:tr h="370840">
                <a:tc>
                  <a:txBody>
                    <a:bodyPr/>
                    <a:lstStyle/>
                    <a:p>
                      <a:r>
                        <a:rPr lang="cs-CZ" sz="1200" dirty="0" smtClean="0"/>
                        <a:t>Název školy:</a:t>
                      </a:r>
                      <a:endParaRPr lang="cs-CZ" sz="1200" dirty="0"/>
                    </a:p>
                  </a:txBody>
                  <a:tcPr anchor="ctr"/>
                </a:tc>
                <a:tc>
                  <a:txBody>
                    <a:bodyPr/>
                    <a:lstStyle/>
                    <a:p>
                      <a:pPr algn="l"/>
                      <a:r>
                        <a:rPr lang="cs-CZ" sz="1800" b="1" kern="1200" dirty="0" smtClean="0"/>
                        <a:t>ZÁKLADNÍ ŠKOLA SADSKÁ</a:t>
                      </a:r>
                      <a:endParaRPr lang="cs-CZ" sz="1800" b="1" kern="1200" dirty="0">
                        <a:solidFill>
                          <a:schemeClr val="dk1"/>
                        </a:solidFill>
                        <a:latin typeface="+mn-lt"/>
                        <a:ea typeface="+mn-ea"/>
                        <a:cs typeface="+mn-cs"/>
                      </a:endParaRPr>
                    </a:p>
                  </a:txBody>
                  <a:tcPr anchor="ctr"/>
                </a:tc>
              </a:tr>
              <a:tr h="370840">
                <a:tc>
                  <a:txBody>
                    <a:bodyPr/>
                    <a:lstStyle/>
                    <a:p>
                      <a:pPr marL="0" algn="l" defTabSz="914400" rtl="0" eaLnBrk="1" latinLnBrk="0" hangingPunct="1"/>
                      <a:r>
                        <a:rPr lang="cs-CZ" sz="1200" kern="1200" dirty="0" smtClean="0"/>
                        <a:t>Autor:</a:t>
                      </a:r>
                      <a:endParaRPr lang="cs-CZ" sz="1200" b="1" kern="1200" dirty="0">
                        <a:solidFill>
                          <a:schemeClr val="dk1"/>
                        </a:solidFill>
                        <a:latin typeface="+mn-lt"/>
                        <a:ea typeface="+mn-ea"/>
                        <a:cs typeface="+mn-cs"/>
                      </a:endParaRPr>
                    </a:p>
                  </a:txBody>
                  <a:tcPr anchor="ctr"/>
                </a:tc>
                <a:tc>
                  <a:txBody>
                    <a:bodyPr/>
                    <a:lstStyle/>
                    <a:p>
                      <a:pPr algn="l"/>
                      <a:r>
                        <a:rPr lang="cs-CZ" dirty="0" smtClean="0"/>
                        <a:t>Mgr. Jiřina</a:t>
                      </a:r>
                      <a:r>
                        <a:rPr lang="cs-CZ" baseline="0" dirty="0" smtClean="0"/>
                        <a:t> Homolová</a:t>
                      </a:r>
                      <a:endParaRPr lang="cs-CZ" dirty="0"/>
                    </a:p>
                  </a:txBody>
                  <a:tcPr anchor="ctr"/>
                </a:tc>
              </a:tr>
              <a:tr h="370840">
                <a:tc>
                  <a:txBody>
                    <a:bodyPr/>
                    <a:lstStyle/>
                    <a:p>
                      <a:r>
                        <a:rPr lang="cs-CZ" sz="1200" kern="1200" dirty="0" smtClean="0"/>
                        <a:t>Název DUM:</a:t>
                      </a:r>
                      <a:endParaRPr lang="cs-CZ" sz="1200" b="1" kern="1200" dirty="0">
                        <a:solidFill>
                          <a:schemeClr val="dk1"/>
                        </a:solidFill>
                        <a:latin typeface="+mn-lt"/>
                        <a:ea typeface="+mn-ea"/>
                        <a:cs typeface="+mn-cs"/>
                      </a:endParaRPr>
                    </a:p>
                  </a:txBody>
                  <a:tcPr anchor="ctr"/>
                </a:tc>
                <a:tc>
                  <a:txBody>
                    <a:bodyPr/>
                    <a:lstStyle/>
                    <a:p>
                      <a:pPr algn="l"/>
                      <a:r>
                        <a:rPr lang="cs-CZ" smtClean="0"/>
                        <a:t>VY_32_Inovace_12.1.6</a:t>
                      </a:r>
                    </a:p>
                    <a:p>
                      <a:pPr algn="l"/>
                      <a:r>
                        <a:rPr lang="cs-CZ" smtClean="0"/>
                        <a:t>Podstatná  </a:t>
                      </a:r>
                      <a:r>
                        <a:rPr lang="cs-CZ" dirty="0" smtClean="0"/>
                        <a:t>jména pomnožná, hromadná, látková</a:t>
                      </a:r>
                      <a:endParaRPr lang="cs-CZ" dirty="0"/>
                    </a:p>
                  </a:txBody>
                  <a:tcPr anchor="ctr"/>
                </a:tc>
              </a:tr>
              <a:tr h="370840">
                <a:tc>
                  <a:txBody>
                    <a:bodyPr/>
                    <a:lstStyle/>
                    <a:p>
                      <a:r>
                        <a:rPr lang="cs-CZ" sz="1200" b="0" kern="1200" dirty="0" smtClean="0">
                          <a:solidFill>
                            <a:schemeClr val="dk1"/>
                          </a:solidFill>
                          <a:latin typeface="+mn-lt"/>
                          <a:ea typeface="+mn-ea"/>
                          <a:cs typeface="+mn-cs"/>
                        </a:rPr>
                        <a:t>Název sady:</a:t>
                      </a:r>
                      <a:endParaRPr lang="cs-CZ" sz="1200" b="0" kern="1200" dirty="0">
                        <a:solidFill>
                          <a:schemeClr val="dk1"/>
                        </a:solidFill>
                        <a:latin typeface="+mn-lt"/>
                        <a:ea typeface="+mn-ea"/>
                        <a:cs typeface="+mn-cs"/>
                      </a:endParaRPr>
                    </a:p>
                  </a:txBody>
                  <a:tcPr anchor="ctr"/>
                </a:tc>
                <a:tc>
                  <a:txBody>
                    <a:bodyPr/>
                    <a:lstStyle/>
                    <a:p>
                      <a:pPr algn="l"/>
                      <a:r>
                        <a:rPr lang="cs-CZ" dirty="0" smtClean="0"/>
                        <a:t>Český jazyk 6. ročník</a:t>
                      </a:r>
                      <a:endParaRPr lang="cs-CZ" dirty="0"/>
                    </a:p>
                  </a:txBody>
                  <a:tcPr anchor="ctr"/>
                </a:tc>
              </a:tr>
              <a:tr h="370840">
                <a:tc>
                  <a:txBody>
                    <a:bodyPr/>
                    <a:lstStyle/>
                    <a:p>
                      <a:r>
                        <a:rPr lang="cs-CZ" sz="1200" kern="1200" dirty="0" smtClean="0"/>
                        <a:t>Číslo projektu:</a:t>
                      </a:r>
                      <a:endParaRPr lang="cs-CZ" sz="1200" b="1" kern="1200" dirty="0">
                        <a:solidFill>
                          <a:schemeClr val="dk1"/>
                        </a:solidFill>
                        <a:latin typeface="+mn-lt"/>
                        <a:ea typeface="+mn-ea"/>
                        <a:cs typeface="+mn-cs"/>
                      </a:endParaRPr>
                    </a:p>
                  </a:txBody>
                  <a:tcPr anchor="ctr"/>
                </a:tc>
                <a:tc>
                  <a:txBody>
                    <a:bodyPr/>
                    <a:lstStyle/>
                    <a:p>
                      <a:pPr algn="l"/>
                      <a:r>
                        <a:rPr lang="cs-CZ" sz="1600" dirty="0" smtClean="0">
                          <a:effectLst/>
                        </a:rPr>
                        <a:t>CZ.1.07/1.4.00/21.3577</a:t>
                      </a:r>
                      <a:endParaRPr lang="cs-CZ" sz="1600" dirty="0"/>
                    </a:p>
                  </a:txBody>
                  <a:tcPr anchor="ctr"/>
                </a:tc>
              </a:tr>
              <a:tr h="370840">
                <a:tc>
                  <a:txBody>
                    <a:bodyPr/>
                    <a:lstStyle/>
                    <a:p>
                      <a:r>
                        <a:rPr lang="cs-CZ" sz="1200" kern="1200" dirty="0" smtClean="0"/>
                        <a:t>Anotace:</a:t>
                      </a:r>
                      <a:endParaRPr lang="cs-CZ" sz="1200" b="1" kern="1200" dirty="0">
                        <a:solidFill>
                          <a:schemeClr val="dk1"/>
                        </a:solidFill>
                        <a:latin typeface="+mn-lt"/>
                        <a:ea typeface="+mn-ea"/>
                        <a:cs typeface="+mn-cs"/>
                      </a:endParaRPr>
                    </a:p>
                  </a:txBody>
                  <a:tcPr anchor="ctr"/>
                </a:tc>
                <a:tc>
                  <a:txBody>
                    <a:bodyPr/>
                    <a:lstStyle/>
                    <a:p>
                      <a:pPr algn="l"/>
                      <a:r>
                        <a:rPr lang="cs-CZ" sz="1600" dirty="0" smtClean="0"/>
                        <a:t>Materiál je určen žákům 6. ročníku. Podává výklad o </a:t>
                      </a:r>
                      <a:r>
                        <a:rPr lang="cs-CZ" sz="1600" baseline="0" dirty="0" smtClean="0"/>
                        <a:t>podstatných jménech pomnožných, hromadných, látkových, jejich rozlišování a určování mluvnického čísla. Obsahuje animace</a:t>
                      </a:r>
                      <a:r>
                        <a:rPr lang="cs-CZ" baseline="0" dirty="0" smtClean="0"/>
                        <a:t>.</a:t>
                      </a:r>
                      <a:endParaRPr lang="cs-CZ" dirty="0"/>
                    </a:p>
                  </a:txBody>
                  <a:tcPr anchor="ctr"/>
                </a:tc>
              </a:tr>
            </a:tbl>
          </a:graphicData>
        </a:graphic>
      </p:graphicFrame>
      <p:pic>
        <p:nvPicPr>
          <p:cNvPr id="14" name="Obrázek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70068" y="476588"/>
            <a:ext cx="1043608" cy="1440327"/>
          </a:xfrm>
          <a:prstGeom prst="rect">
            <a:avLst/>
          </a:prstGeom>
          <a:blipFill>
            <a:blip r:embed="rId4"/>
            <a:tile tx="0" ty="0" sx="100000" sy="100000" flip="none" algn="tl"/>
          </a:blipFill>
        </p:spPr>
      </p:pic>
    </p:spTree>
    <p:extLst>
      <p:ext uri="{BB962C8B-B14F-4D97-AF65-F5344CB8AC3E}">
        <p14:creationId xmlns:p14="http://schemas.microsoft.com/office/powerpoint/2010/main" val="5455942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sz="6600" b="1" i="1" dirty="0" smtClean="0"/>
              <a:t>Podstatná jména</a:t>
            </a:r>
            <a:endParaRPr lang="cs-CZ" sz="6600" b="1" i="1" dirty="0"/>
          </a:p>
        </p:txBody>
      </p:sp>
      <p:sp>
        <p:nvSpPr>
          <p:cNvPr id="3" name="Podnadpis 2"/>
          <p:cNvSpPr>
            <a:spLocks noGrp="1"/>
          </p:cNvSpPr>
          <p:nvPr>
            <p:ph type="subTitle" idx="1"/>
          </p:nvPr>
        </p:nvSpPr>
        <p:spPr>
          <a:xfrm>
            <a:off x="-900608" y="3429000"/>
            <a:ext cx="10153128" cy="2376264"/>
          </a:xfrm>
        </p:spPr>
        <p:txBody>
          <a:bodyPr>
            <a:normAutofit/>
          </a:bodyPr>
          <a:lstStyle/>
          <a:p>
            <a:r>
              <a:rPr lang="cs-CZ" sz="4400" b="1" i="1" dirty="0" smtClean="0"/>
              <a:t> </a:t>
            </a:r>
            <a:r>
              <a:rPr lang="cs-CZ" sz="4400" b="1" i="1" dirty="0"/>
              <a:t>pomnožná,</a:t>
            </a:r>
            <a:r>
              <a:rPr lang="cs-CZ" sz="4400" dirty="0" smtClean="0"/>
              <a:t> </a:t>
            </a:r>
            <a:r>
              <a:rPr lang="cs-CZ" sz="4400" b="1" i="1" dirty="0" smtClean="0"/>
              <a:t>hromadná, látková</a:t>
            </a:r>
            <a:endParaRPr lang="cs-CZ" sz="4400" b="1" i="1" dirty="0"/>
          </a:p>
        </p:txBody>
      </p:sp>
    </p:spTree>
    <p:extLst>
      <p:ext uri="{BB962C8B-B14F-4D97-AF65-F5344CB8AC3E}">
        <p14:creationId xmlns:p14="http://schemas.microsoft.com/office/powerpoint/2010/main" val="4206215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0" end="0"/>
                                            </p:txEl>
                                          </p:spTgt>
                                        </p:tgtEl>
                                        <p:attrNameLst>
                                          <p:attrName>style.color</p:attrName>
                                        </p:attrNameLst>
                                      </p:cBhvr>
                                      <p:to>
                                        <a:schemeClr val="accent2"/>
                                      </p:to>
                                    </p:animClr>
                                    <p:animClr clrSpc="rgb" dir="cw">
                                      <p:cBhvr>
                                        <p:cTn id="7" dur="500" fill="hold"/>
                                        <p:tgtEl>
                                          <p:spTgt spid="3">
                                            <p:txEl>
                                              <p:pRg st="0" end="0"/>
                                            </p:txEl>
                                          </p:spTgt>
                                        </p:tgtEl>
                                        <p:attrNameLst>
                                          <p:attrName>fillcolor</p:attrName>
                                        </p:attrNameLst>
                                      </p:cBhvr>
                                      <p:to>
                                        <a:schemeClr val="accent2"/>
                                      </p:to>
                                    </p:animClr>
                                    <p:set>
                                      <p:cBhvr>
                                        <p:cTn id="8" dur="500" fill="hold"/>
                                        <p:tgtEl>
                                          <p:spTgt spid="3">
                                            <p:txEl>
                                              <p:pRg st="0" end="0"/>
                                            </p:txEl>
                                          </p:spTgt>
                                        </p:tgtEl>
                                        <p:attrNameLst>
                                          <p:attrName>fill.type</p:attrName>
                                        </p:attrNameLst>
                                      </p:cBhvr>
                                      <p:to>
                                        <p:strVal val="solid"/>
                                      </p:to>
                                    </p:set>
                                    <p:set>
                                      <p:cBhvr>
                                        <p:cTn id="9" dur="5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188640"/>
            <a:ext cx="8686800" cy="1477886"/>
          </a:xfrm>
        </p:spPr>
        <p:txBody>
          <a:bodyPr>
            <a:noAutofit/>
          </a:bodyPr>
          <a:lstStyle/>
          <a:p>
            <a:r>
              <a:rPr lang="cs-CZ" sz="4800" b="1" i="1" spc="-150" dirty="0" smtClean="0">
                <a:effectLst/>
              </a:rPr>
              <a:t>Podstatná jména pomnožná</a:t>
            </a:r>
            <a:endParaRPr lang="cs-CZ" sz="4800" b="1" i="1" spc="-150" dirty="0">
              <a:effectLst/>
            </a:endParaRPr>
          </a:p>
        </p:txBody>
      </p:sp>
      <p:sp>
        <p:nvSpPr>
          <p:cNvPr id="3" name="Zástupný symbol pro obsah 2"/>
          <p:cNvSpPr>
            <a:spLocks noGrp="1"/>
          </p:cNvSpPr>
          <p:nvPr>
            <p:ph idx="1"/>
          </p:nvPr>
        </p:nvSpPr>
        <p:spPr>
          <a:xfrm>
            <a:off x="323528" y="1412776"/>
            <a:ext cx="8712968" cy="5544616"/>
          </a:xfrm>
        </p:spPr>
        <p:txBody>
          <a:bodyPr>
            <a:normAutofit/>
          </a:bodyPr>
          <a:lstStyle/>
          <a:p>
            <a:pPr>
              <a:buFont typeface="Wingdings" pitchFamily="2" charset="2"/>
              <a:buChar char="v"/>
            </a:pPr>
            <a:r>
              <a:rPr lang="cs-CZ" sz="3600" b="1" i="1" dirty="0" smtClean="0">
                <a:solidFill>
                  <a:schemeClr val="bg1">
                    <a:lumMod val="95000"/>
                    <a:lumOff val="5000"/>
                  </a:schemeClr>
                </a:solidFill>
              </a:rPr>
              <a:t>Mají pouze tvar množného čísla.</a:t>
            </a:r>
          </a:p>
          <a:p>
            <a:pPr marL="64008" indent="0">
              <a:buNone/>
            </a:pPr>
            <a:r>
              <a:rPr lang="cs-CZ" sz="3600" b="1" i="1" dirty="0" smtClean="0">
                <a:solidFill>
                  <a:schemeClr val="bg1">
                    <a:lumMod val="95000"/>
                    <a:lumOff val="5000"/>
                  </a:schemeClr>
                </a:solidFill>
              </a:rPr>
              <a:t>Při skloňování mají pouze koncovky množného čísla.</a:t>
            </a:r>
          </a:p>
          <a:p>
            <a:pPr marL="64008" indent="0">
              <a:buNone/>
            </a:pPr>
            <a:endParaRPr lang="cs-CZ" sz="3600" b="1" i="1" dirty="0" smtClean="0">
              <a:solidFill>
                <a:schemeClr val="bg1">
                  <a:lumMod val="95000"/>
                  <a:lumOff val="5000"/>
                </a:schemeClr>
              </a:solidFill>
            </a:endParaRPr>
          </a:p>
          <a:p>
            <a:pPr>
              <a:buFont typeface="Wingdings" pitchFamily="2" charset="2"/>
              <a:buChar char="v"/>
            </a:pPr>
            <a:r>
              <a:rPr lang="cs-CZ" sz="3600" b="1" i="1" dirty="0" smtClean="0">
                <a:solidFill>
                  <a:schemeClr val="bg1">
                    <a:lumMod val="95000"/>
                    <a:lumOff val="5000"/>
                  </a:schemeClr>
                </a:solidFill>
              </a:rPr>
              <a:t>U těchto slov vždy určujeme číslo množné.</a:t>
            </a:r>
          </a:p>
          <a:p>
            <a:pPr marL="64008" indent="0">
              <a:buNone/>
            </a:pPr>
            <a:r>
              <a:rPr lang="cs-CZ" sz="3600" b="1" i="1" dirty="0" smtClean="0">
                <a:solidFill>
                  <a:schemeClr val="bg1">
                    <a:lumMod val="95000"/>
                    <a:lumOff val="5000"/>
                  </a:schemeClr>
                </a:solidFill>
              </a:rPr>
              <a:t>Např. </a:t>
            </a:r>
            <a:r>
              <a:rPr lang="cs-CZ" sz="3600" b="1" i="1" dirty="0" smtClean="0">
                <a:solidFill>
                  <a:schemeClr val="accent1">
                    <a:lumMod val="75000"/>
                  </a:schemeClr>
                </a:solidFill>
              </a:rPr>
              <a:t>Hraje na </a:t>
            </a:r>
            <a:r>
              <a:rPr lang="cs-CZ" sz="3600" b="1" i="1" u="sng" dirty="0" smtClean="0">
                <a:solidFill>
                  <a:schemeClr val="accent1">
                    <a:lumMod val="75000"/>
                  </a:schemeClr>
                </a:solidFill>
              </a:rPr>
              <a:t>housle</a:t>
            </a:r>
            <a:r>
              <a:rPr lang="cs-CZ" sz="3600" b="1" i="1" dirty="0" smtClean="0">
                <a:solidFill>
                  <a:schemeClr val="accent1">
                    <a:lumMod val="75000"/>
                  </a:schemeClr>
                </a:solidFill>
              </a:rPr>
              <a:t> (mn. č.)</a:t>
            </a:r>
            <a:endParaRPr lang="cs-CZ" sz="3600" b="1" i="1" dirty="0">
              <a:solidFill>
                <a:schemeClr val="accent1">
                  <a:lumMod val="75000"/>
                </a:schemeClr>
              </a:solidFill>
            </a:endParaRPr>
          </a:p>
        </p:txBody>
      </p:sp>
      <p:pic>
        <p:nvPicPr>
          <p:cNvPr id="1026" name="Picture 2" descr="C:\Users\homolova\AppData\Local\Microsoft\Windows\Temporary Internet Files\Content.IE5\50RHYVP1\MP900405478[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93237" y="5373216"/>
            <a:ext cx="1915413" cy="1368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5378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40000"/>
              <a:lumOff val="60000"/>
            </a:schemeClr>
          </a:solidFill>
          <a:ln>
            <a:solidFill>
              <a:schemeClr val="accent4">
                <a:lumMod val="50000"/>
              </a:schemeClr>
            </a:solidFill>
          </a:ln>
          <a:effectLst>
            <a:glow rad="101600">
              <a:schemeClr val="accent1">
                <a:satMod val="175000"/>
                <a:alpha val="40000"/>
              </a:schemeClr>
            </a:glow>
          </a:effectLst>
        </p:spPr>
        <p:txBody>
          <a:bodyPr>
            <a:normAutofit/>
          </a:bodyPr>
          <a:lstStyle/>
          <a:p>
            <a:r>
              <a:rPr lang="cs-CZ" sz="3200" b="1" i="1" dirty="0" smtClean="0">
                <a:solidFill>
                  <a:schemeClr val="tx1"/>
                </a:solidFill>
              </a:rPr>
              <a:t>V následujících větách podtrhněte podstatná jména pomnožná:</a:t>
            </a:r>
            <a:endParaRPr lang="cs-CZ" sz="3200" b="1" i="1" dirty="0">
              <a:solidFill>
                <a:schemeClr val="tx1"/>
              </a:solidFill>
            </a:endParaRPr>
          </a:p>
        </p:txBody>
      </p:sp>
      <p:sp>
        <p:nvSpPr>
          <p:cNvPr id="3" name="Zástupný symbol pro obsah 2"/>
          <p:cNvSpPr>
            <a:spLocks noGrp="1"/>
          </p:cNvSpPr>
          <p:nvPr>
            <p:ph idx="1"/>
          </p:nvPr>
        </p:nvSpPr>
        <p:spPr/>
        <p:txBody>
          <a:bodyPr>
            <a:normAutofit lnSpcReduction="10000"/>
          </a:bodyPr>
          <a:lstStyle/>
          <a:p>
            <a:r>
              <a:rPr lang="cs-CZ" dirty="0" smtClean="0"/>
              <a:t>Hraje na housle. U sousedů dnes složili uhlí. Když zíváš, zakryj si ústa. Výhled na Hradčany nás uchvátil. Po dvaceti kilometrech jízdy na kole nám přišla vhod zastávka na limonádu. Zavírej dveře. Košíky plné hub potěšily milovníky hříbkové omáčky. </a:t>
            </a:r>
            <a:r>
              <a:rPr lang="cs-CZ" dirty="0"/>
              <a:t>Na podzim opadává ze stromů listí. Měli </a:t>
            </a:r>
            <a:r>
              <a:rPr lang="cs-CZ" dirty="0" smtClean="0"/>
              <a:t>byste omezit solení, nadměrné množství soli způsobuje vysoký tlak krve</a:t>
            </a:r>
            <a:r>
              <a:rPr lang="cs-CZ" dirty="0"/>
              <a:t>. Kup jedny zápalky. </a:t>
            </a:r>
          </a:p>
        </p:txBody>
      </p:sp>
    </p:spTree>
    <p:extLst>
      <p:ext uri="{BB962C8B-B14F-4D97-AF65-F5344CB8AC3E}">
        <p14:creationId xmlns:p14="http://schemas.microsoft.com/office/powerpoint/2010/main" val="2999189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05172" y="-315416"/>
            <a:ext cx="8445624" cy="1786456"/>
          </a:xfrm>
        </p:spPr>
        <p:txBody>
          <a:bodyPr>
            <a:normAutofit/>
          </a:bodyPr>
          <a:lstStyle/>
          <a:p>
            <a:pPr algn="ctr"/>
            <a:r>
              <a:rPr lang="cs-CZ" sz="4000" i="1" dirty="0" smtClean="0"/>
              <a:t>Řešení:</a:t>
            </a:r>
            <a:endParaRPr lang="cs-CZ" sz="4000" i="1" dirty="0"/>
          </a:p>
        </p:txBody>
      </p:sp>
      <p:sp>
        <p:nvSpPr>
          <p:cNvPr id="3" name="Zástupný symbol pro obsah 2"/>
          <p:cNvSpPr>
            <a:spLocks noGrp="1"/>
          </p:cNvSpPr>
          <p:nvPr>
            <p:ph idx="1"/>
          </p:nvPr>
        </p:nvSpPr>
        <p:spPr>
          <a:xfrm>
            <a:off x="467544" y="836712"/>
            <a:ext cx="8136904" cy="3600400"/>
          </a:xfrm>
        </p:spPr>
        <p:txBody>
          <a:bodyPr>
            <a:normAutofit fontScale="25000" lnSpcReduction="20000"/>
          </a:bodyPr>
          <a:lstStyle/>
          <a:p>
            <a:r>
              <a:rPr lang="cs-CZ" sz="8600" dirty="0"/>
              <a:t>Hraje na</a:t>
            </a:r>
            <a:r>
              <a:rPr lang="cs-CZ" sz="8600" u="sng" dirty="0"/>
              <a:t> housle</a:t>
            </a:r>
            <a:r>
              <a:rPr lang="cs-CZ" sz="8600" dirty="0"/>
              <a:t>. U sousedů dnes složili uhlí. Když zíváš, zakryj si </a:t>
            </a:r>
            <a:r>
              <a:rPr lang="cs-CZ" sz="8600" u="sng" dirty="0"/>
              <a:t>ústa</a:t>
            </a:r>
            <a:r>
              <a:rPr lang="cs-CZ" sz="8600" dirty="0"/>
              <a:t>. Výhled na </a:t>
            </a:r>
            <a:r>
              <a:rPr lang="cs-CZ" sz="8600" u="sng" dirty="0"/>
              <a:t>Hradčany</a:t>
            </a:r>
            <a:r>
              <a:rPr lang="cs-CZ" sz="8600" dirty="0"/>
              <a:t> nás uchvátil. Po dvaceti kilometrech jízdy na kole nám přišla vhod zastávka na limonádu. Zavírej</a:t>
            </a:r>
            <a:r>
              <a:rPr lang="cs-CZ" sz="8600" u="sng" dirty="0"/>
              <a:t> dveře</a:t>
            </a:r>
            <a:r>
              <a:rPr lang="cs-CZ" sz="8600" dirty="0"/>
              <a:t>. Košíky plné hub potěšily milovníky </a:t>
            </a:r>
            <a:r>
              <a:rPr lang="cs-CZ" sz="8600" dirty="0" smtClean="0"/>
              <a:t>hříbkové </a:t>
            </a:r>
            <a:r>
              <a:rPr lang="cs-CZ" sz="8600" dirty="0"/>
              <a:t>omáčky. Na podzim opadává ze stromů listí. Měli byste omezit solení, nadměrné množství </a:t>
            </a:r>
            <a:r>
              <a:rPr lang="cs-CZ" sz="8600" dirty="0" smtClean="0"/>
              <a:t>soli </a:t>
            </a:r>
            <a:r>
              <a:rPr lang="cs-CZ" sz="8600" dirty="0"/>
              <a:t>způsobuje vysoký tlak krve. Kup jedny </a:t>
            </a:r>
            <a:r>
              <a:rPr lang="cs-CZ" sz="8600" u="sng" dirty="0"/>
              <a:t>zápalky</a:t>
            </a:r>
            <a:r>
              <a:rPr lang="cs-CZ" sz="5100" u="sng" dirty="0"/>
              <a:t>. </a:t>
            </a:r>
            <a:endParaRPr lang="cs-CZ" sz="5100" u="sng" dirty="0" smtClean="0"/>
          </a:p>
          <a:p>
            <a:pPr marL="64008" indent="0" algn="ctr">
              <a:buNone/>
            </a:pPr>
            <a:r>
              <a:rPr lang="cs-CZ" sz="8000" i="1" dirty="0" smtClean="0">
                <a:solidFill>
                  <a:schemeClr val="accent3">
                    <a:lumMod val="40000"/>
                    <a:lumOff val="60000"/>
                  </a:schemeClr>
                </a:solidFill>
              </a:rPr>
              <a:t>Dovedli </a:t>
            </a:r>
            <a:r>
              <a:rPr lang="cs-CZ" sz="8000" i="1" dirty="0" smtClean="0">
                <a:solidFill>
                  <a:schemeClr val="accent3">
                    <a:lumMod val="40000"/>
                    <a:lumOff val="60000"/>
                  </a:schemeClr>
                </a:solidFill>
              </a:rPr>
              <a:t>byste jmenovat ve svém okolí obce </a:t>
            </a:r>
          </a:p>
          <a:p>
            <a:pPr marL="64008" indent="0" algn="ctr">
              <a:buNone/>
            </a:pPr>
            <a:r>
              <a:rPr lang="cs-CZ" sz="8000" i="1" dirty="0" smtClean="0">
                <a:solidFill>
                  <a:schemeClr val="accent3">
                    <a:lumMod val="40000"/>
                    <a:lumOff val="60000"/>
                  </a:schemeClr>
                </a:solidFill>
              </a:rPr>
              <a:t>s názvem vyjádřeným podstatným jménem pomnožným?</a:t>
            </a:r>
          </a:p>
          <a:p>
            <a:pPr marL="64008" indent="0">
              <a:buNone/>
            </a:pPr>
            <a:r>
              <a:rPr lang="cs-CZ" sz="5000" i="1" dirty="0" smtClean="0">
                <a:solidFill>
                  <a:schemeClr val="accent3">
                    <a:lumMod val="40000"/>
                    <a:lumOff val="60000"/>
                  </a:schemeClr>
                </a:solidFill>
              </a:rPr>
              <a:t> </a:t>
            </a:r>
            <a:endParaRPr lang="cs-CZ" sz="5000" i="1" dirty="0">
              <a:solidFill>
                <a:schemeClr val="accent3">
                  <a:lumMod val="40000"/>
                  <a:lumOff val="60000"/>
                </a:schemeClr>
              </a:solidFill>
            </a:endParaRPr>
          </a:p>
          <a:p>
            <a:endParaRPr lang="cs-CZ" dirty="0"/>
          </a:p>
        </p:txBody>
      </p:sp>
      <p:sp>
        <p:nvSpPr>
          <p:cNvPr id="5" name="TextovéPole 4"/>
          <p:cNvSpPr txBox="1"/>
          <p:nvPr/>
        </p:nvSpPr>
        <p:spPr>
          <a:xfrm flipH="1">
            <a:off x="3249927" y="3680614"/>
            <a:ext cx="2304256" cy="3046988"/>
          </a:xfrm>
          <a:prstGeom prst="rect">
            <a:avLst/>
          </a:prstGeom>
          <a:noFill/>
        </p:spPr>
        <p:txBody>
          <a:bodyPr wrap="square" rtlCol="0">
            <a:spAutoFit/>
          </a:bodyPr>
          <a:lstStyle/>
          <a:p>
            <a:pPr marL="285750" indent="-285750" algn="ctr">
              <a:buFont typeface="Wingdings" pitchFamily="2" charset="2"/>
              <a:buChar char="Ø"/>
            </a:pPr>
            <a:r>
              <a:rPr lang="cs-CZ" sz="1600" b="1" dirty="0" smtClean="0">
                <a:solidFill>
                  <a:schemeClr val="accent1">
                    <a:lumMod val="75000"/>
                  </a:schemeClr>
                </a:solidFill>
              </a:rPr>
              <a:t>Tatce</a:t>
            </a:r>
          </a:p>
          <a:p>
            <a:pPr marL="285750" indent="-285750" algn="ctr">
              <a:buFont typeface="Wingdings" pitchFamily="2" charset="2"/>
              <a:buChar char="Ø"/>
            </a:pPr>
            <a:r>
              <a:rPr lang="cs-CZ" sz="1600" b="1" dirty="0" smtClean="0">
                <a:solidFill>
                  <a:schemeClr val="accent1">
                    <a:lumMod val="75000"/>
                  </a:schemeClr>
                </a:solidFill>
              </a:rPr>
              <a:t>Pečky</a:t>
            </a:r>
          </a:p>
          <a:p>
            <a:pPr marL="285750" indent="-285750" algn="ctr">
              <a:buFont typeface="Wingdings" pitchFamily="2" charset="2"/>
              <a:buChar char="Ø"/>
            </a:pPr>
            <a:r>
              <a:rPr lang="cs-CZ" sz="1600" b="1" dirty="0" smtClean="0">
                <a:solidFill>
                  <a:schemeClr val="accent1">
                    <a:lumMod val="75000"/>
                  </a:schemeClr>
                </a:solidFill>
              </a:rPr>
              <a:t>Poříčany</a:t>
            </a:r>
          </a:p>
          <a:p>
            <a:pPr marL="285750" indent="-285750" algn="ctr">
              <a:buFont typeface="Wingdings" pitchFamily="2" charset="2"/>
              <a:buChar char="Ø"/>
            </a:pPr>
            <a:r>
              <a:rPr lang="cs-CZ" sz="1600" b="1" dirty="0" err="1" smtClean="0">
                <a:solidFill>
                  <a:schemeClr val="accent1">
                    <a:lumMod val="75000"/>
                  </a:schemeClr>
                </a:solidFill>
              </a:rPr>
              <a:t>Skramníky</a:t>
            </a:r>
            <a:endParaRPr lang="cs-CZ" sz="1600" b="1" dirty="0" smtClean="0">
              <a:solidFill>
                <a:schemeClr val="accent1">
                  <a:lumMod val="75000"/>
                </a:schemeClr>
              </a:solidFill>
            </a:endParaRPr>
          </a:p>
          <a:p>
            <a:pPr marL="285750" indent="-285750" algn="ctr">
              <a:buFont typeface="Wingdings" pitchFamily="2" charset="2"/>
              <a:buChar char="Ø"/>
            </a:pPr>
            <a:r>
              <a:rPr lang="cs-CZ" sz="1600" b="1" dirty="0" smtClean="0">
                <a:solidFill>
                  <a:schemeClr val="accent1">
                    <a:lumMod val="75000"/>
                  </a:schemeClr>
                </a:solidFill>
              </a:rPr>
              <a:t>Třebestovice</a:t>
            </a:r>
          </a:p>
          <a:p>
            <a:pPr marL="285750" indent="-285750" algn="ctr">
              <a:buFont typeface="Wingdings" pitchFamily="2" charset="2"/>
              <a:buChar char="Ø"/>
            </a:pPr>
            <a:r>
              <a:rPr lang="cs-CZ" sz="1600" b="1" dirty="0" smtClean="0">
                <a:solidFill>
                  <a:schemeClr val="accent1">
                    <a:lumMod val="75000"/>
                  </a:schemeClr>
                </a:solidFill>
              </a:rPr>
              <a:t>Písty</a:t>
            </a:r>
          </a:p>
          <a:p>
            <a:pPr marL="285750" indent="-285750" algn="ctr">
              <a:buFont typeface="Wingdings" pitchFamily="2" charset="2"/>
              <a:buChar char="Ø"/>
            </a:pPr>
            <a:r>
              <a:rPr lang="cs-CZ" sz="1600" b="1" dirty="0" smtClean="0">
                <a:solidFill>
                  <a:schemeClr val="accent1">
                    <a:lumMod val="75000"/>
                  </a:schemeClr>
                </a:solidFill>
              </a:rPr>
              <a:t>Hořany</a:t>
            </a:r>
          </a:p>
          <a:p>
            <a:pPr marL="285750" indent="-285750" algn="ctr">
              <a:buFont typeface="Wingdings" pitchFamily="2" charset="2"/>
              <a:buChar char="Ø"/>
            </a:pPr>
            <a:r>
              <a:rPr lang="cs-CZ" sz="1600" b="1" dirty="0" smtClean="0">
                <a:solidFill>
                  <a:schemeClr val="accent1">
                    <a:lumMod val="75000"/>
                  </a:schemeClr>
                </a:solidFill>
              </a:rPr>
              <a:t>Poděbrady</a:t>
            </a:r>
          </a:p>
          <a:p>
            <a:pPr marL="285750" indent="-285750" algn="ctr">
              <a:buFont typeface="Wingdings" pitchFamily="2" charset="2"/>
              <a:buChar char="Ø"/>
            </a:pPr>
            <a:r>
              <a:rPr lang="cs-CZ" sz="1600" b="1" dirty="0" smtClean="0">
                <a:solidFill>
                  <a:schemeClr val="accent1">
                    <a:lumMod val="75000"/>
                  </a:schemeClr>
                </a:solidFill>
              </a:rPr>
              <a:t>Rostoklaty</a:t>
            </a:r>
          </a:p>
          <a:p>
            <a:pPr marL="285750" indent="-285750" algn="ctr">
              <a:buFont typeface="Wingdings" pitchFamily="2" charset="2"/>
              <a:buChar char="Ø"/>
            </a:pPr>
            <a:r>
              <a:rPr lang="cs-CZ" sz="1600" b="1" dirty="0" smtClean="0">
                <a:solidFill>
                  <a:schemeClr val="accent1">
                    <a:lumMod val="75000"/>
                  </a:schemeClr>
                </a:solidFill>
              </a:rPr>
              <a:t>Tuklaty</a:t>
            </a:r>
          </a:p>
          <a:p>
            <a:pPr marL="285750" indent="-285750" algn="ctr">
              <a:buFont typeface="Wingdings" pitchFamily="2" charset="2"/>
              <a:buChar char="Ø"/>
            </a:pPr>
            <a:r>
              <a:rPr lang="cs-CZ" sz="1600" b="1" dirty="0" smtClean="0">
                <a:solidFill>
                  <a:schemeClr val="accent1">
                    <a:lumMod val="75000"/>
                  </a:schemeClr>
                </a:solidFill>
              </a:rPr>
              <a:t>Úvaly</a:t>
            </a:r>
          </a:p>
          <a:p>
            <a:pPr marL="285750" indent="-285750" algn="ctr">
              <a:buFont typeface="Wingdings" pitchFamily="2" charset="2"/>
              <a:buChar char="Ø"/>
            </a:pPr>
            <a:r>
              <a:rPr lang="cs-CZ" sz="1600" b="1" dirty="0" smtClean="0">
                <a:solidFill>
                  <a:schemeClr val="accent1">
                    <a:lumMod val="75000"/>
                  </a:schemeClr>
                </a:solidFill>
              </a:rPr>
              <a:t>Klánovice</a:t>
            </a:r>
            <a:endParaRPr lang="cs-CZ" sz="1600" b="1" dirty="0">
              <a:solidFill>
                <a:schemeClr val="accent1">
                  <a:lumMod val="75000"/>
                </a:schemeClr>
              </a:solidFill>
            </a:endParaRPr>
          </a:p>
        </p:txBody>
      </p:sp>
    </p:spTree>
    <p:extLst>
      <p:ext uri="{BB962C8B-B14F-4D97-AF65-F5344CB8AC3E}">
        <p14:creationId xmlns:p14="http://schemas.microsoft.com/office/powerpoint/2010/main" val="254426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80">
                                          <p:stCondLst>
                                            <p:cond delay="0"/>
                                          </p:stCondLst>
                                        </p:cTn>
                                        <p:tgtEl>
                                          <p:spTgt spid="5">
                                            <p:txEl>
                                              <p:pRg st="0" end="0"/>
                                            </p:txEl>
                                          </p:spTgt>
                                        </p:tgtEl>
                                      </p:cBhvr>
                                    </p:animEffect>
                                    <p:anim calcmode="lin" valueType="num">
                                      <p:cBhvr>
                                        <p:cTn id="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xEl>
                                              <p:pRg st="0" end="0"/>
                                            </p:txEl>
                                          </p:spTgt>
                                        </p:tgtEl>
                                      </p:cBhvr>
                                      <p:to x="100000" y="60000"/>
                                    </p:animScale>
                                    <p:animScale>
                                      <p:cBhvr>
                                        <p:cTn id="14" dur="166" decel="50000">
                                          <p:stCondLst>
                                            <p:cond delay="676"/>
                                          </p:stCondLst>
                                        </p:cTn>
                                        <p:tgtEl>
                                          <p:spTgt spid="5">
                                            <p:txEl>
                                              <p:pRg st="0" end="0"/>
                                            </p:txEl>
                                          </p:spTgt>
                                        </p:tgtEl>
                                      </p:cBhvr>
                                      <p:to x="100000" y="100000"/>
                                    </p:animScale>
                                    <p:animScale>
                                      <p:cBhvr>
                                        <p:cTn id="15" dur="26">
                                          <p:stCondLst>
                                            <p:cond delay="1312"/>
                                          </p:stCondLst>
                                        </p:cTn>
                                        <p:tgtEl>
                                          <p:spTgt spid="5">
                                            <p:txEl>
                                              <p:pRg st="0" end="0"/>
                                            </p:txEl>
                                          </p:spTgt>
                                        </p:tgtEl>
                                      </p:cBhvr>
                                      <p:to x="100000" y="80000"/>
                                    </p:animScale>
                                    <p:animScale>
                                      <p:cBhvr>
                                        <p:cTn id="16" dur="166" decel="50000">
                                          <p:stCondLst>
                                            <p:cond delay="1338"/>
                                          </p:stCondLst>
                                        </p:cTn>
                                        <p:tgtEl>
                                          <p:spTgt spid="5">
                                            <p:txEl>
                                              <p:pRg st="0" end="0"/>
                                            </p:txEl>
                                          </p:spTgt>
                                        </p:tgtEl>
                                      </p:cBhvr>
                                      <p:to x="100000" y="100000"/>
                                    </p:animScale>
                                    <p:animScale>
                                      <p:cBhvr>
                                        <p:cTn id="17" dur="26">
                                          <p:stCondLst>
                                            <p:cond delay="1642"/>
                                          </p:stCondLst>
                                        </p:cTn>
                                        <p:tgtEl>
                                          <p:spTgt spid="5">
                                            <p:txEl>
                                              <p:pRg st="0" end="0"/>
                                            </p:txEl>
                                          </p:spTgt>
                                        </p:tgtEl>
                                      </p:cBhvr>
                                      <p:to x="100000" y="90000"/>
                                    </p:animScale>
                                    <p:animScale>
                                      <p:cBhvr>
                                        <p:cTn id="18" dur="166" decel="50000">
                                          <p:stCondLst>
                                            <p:cond delay="1668"/>
                                          </p:stCondLst>
                                        </p:cTn>
                                        <p:tgtEl>
                                          <p:spTgt spid="5">
                                            <p:txEl>
                                              <p:pRg st="0" end="0"/>
                                            </p:txEl>
                                          </p:spTgt>
                                        </p:tgtEl>
                                      </p:cBhvr>
                                      <p:to x="100000" y="100000"/>
                                    </p:animScale>
                                    <p:animScale>
                                      <p:cBhvr>
                                        <p:cTn id="19" dur="26">
                                          <p:stCondLst>
                                            <p:cond delay="1808"/>
                                          </p:stCondLst>
                                        </p:cTn>
                                        <p:tgtEl>
                                          <p:spTgt spid="5">
                                            <p:txEl>
                                              <p:pRg st="0" end="0"/>
                                            </p:txEl>
                                          </p:spTgt>
                                        </p:tgtEl>
                                      </p:cBhvr>
                                      <p:to x="100000" y="95000"/>
                                    </p:animScale>
                                    <p:animScale>
                                      <p:cBhvr>
                                        <p:cTn id="20" dur="166" decel="50000">
                                          <p:stCondLst>
                                            <p:cond delay="1834"/>
                                          </p:stCondLst>
                                        </p:cTn>
                                        <p:tgtEl>
                                          <p:spTgt spid="5">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Effect transition="in" filter="wipe(down)">
                                      <p:cBhvr>
                                        <p:cTn id="25" dur="580">
                                          <p:stCondLst>
                                            <p:cond delay="0"/>
                                          </p:stCondLst>
                                        </p:cTn>
                                        <p:tgtEl>
                                          <p:spTgt spid="5">
                                            <p:txEl>
                                              <p:pRg st="1" end="1"/>
                                            </p:txEl>
                                          </p:spTgt>
                                        </p:tgtEl>
                                      </p:cBhvr>
                                    </p:animEffect>
                                    <p:anim calcmode="lin" valueType="num">
                                      <p:cBhvr>
                                        <p:cTn id="26" dur="1822" tmFilter="0,0; 0.14,0.36; 0.43,0.73; 0.71,0.91; 1.0,1.0">
                                          <p:stCondLst>
                                            <p:cond delay="0"/>
                                          </p:stCondLst>
                                        </p:cTn>
                                        <p:tgtEl>
                                          <p:spTgt spid="5">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xEl>
                                              <p:pRg st="1" end="1"/>
                                            </p:txEl>
                                          </p:spTgt>
                                        </p:tgtEl>
                                      </p:cBhvr>
                                      <p:to x="100000" y="60000"/>
                                    </p:animScale>
                                    <p:animScale>
                                      <p:cBhvr>
                                        <p:cTn id="32" dur="166" decel="50000">
                                          <p:stCondLst>
                                            <p:cond delay="676"/>
                                          </p:stCondLst>
                                        </p:cTn>
                                        <p:tgtEl>
                                          <p:spTgt spid="5">
                                            <p:txEl>
                                              <p:pRg st="1" end="1"/>
                                            </p:txEl>
                                          </p:spTgt>
                                        </p:tgtEl>
                                      </p:cBhvr>
                                      <p:to x="100000" y="100000"/>
                                    </p:animScale>
                                    <p:animScale>
                                      <p:cBhvr>
                                        <p:cTn id="33" dur="26">
                                          <p:stCondLst>
                                            <p:cond delay="1312"/>
                                          </p:stCondLst>
                                        </p:cTn>
                                        <p:tgtEl>
                                          <p:spTgt spid="5">
                                            <p:txEl>
                                              <p:pRg st="1" end="1"/>
                                            </p:txEl>
                                          </p:spTgt>
                                        </p:tgtEl>
                                      </p:cBhvr>
                                      <p:to x="100000" y="80000"/>
                                    </p:animScale>
                                    <p:animScale>
                                      <p:cBhvr>
                                        <p:cTn id="34" dur="166" decel="50000">
                                          <p:stCondLst>
                                            <p:cond delay="1338"/>
                                          </p:stCondLst>
                                        </p:cTn>
                                        <p:tgtEl>
                                          <p:spTgt spid="5">
                                            <p:txEl>
                                              <p:pRg st="1" end="1"/>
                                            </p:txEl>
                                          </p:spTgt>
                                        </p:tgtEl>
                                      </p:cBhvr>
                                      <p:to x="100000" y="100000"/>
                                    </p:animScale>
                                    <p:animScale>
                                      <p:cBhvr>
                                        <p:cTn id="35" dur="26">
                                          <p:stCondLst>
                                            <p:cond delay="1642"/>
                                          </p:stCondLst>
                                        </p:cTn>
                                        <p:tgtEl>
                                          <p:spTgt spid="5">
                                            <p:txEl>
                                              <p:pRg st="1" end="1"/>
                                            </p:txEl>
                                          </p:spTgt>
                                        </p:tgtEl>
                                      </p:cBhvr>
                                      <p:to x="100000" y="90000"/>
                                    </p:animScale>
                                    <p:animScale>
                                      <p:cBhvr>
                                        <p:cTn id="36" dur="166" decel="50000">
                                          <p:stCondLst>
                                            <p:cond delay="1668"/>
                                          </p:stCondLst>
                                        </p:cTn>
                                        <p:tgtEl>
                                          <p:spTgt spid="5">
                                            <p:txEl>
                                              <p:pRg st="1" end="1"/>
                                            </p:txEl>
                                          </p:spTgt>
                                        </p:tgtEl>
                                      </p:cBhvr>
                                      <p:to x="100000" y="100000"/>
                                    </p:animScale>
                                    <p:animScale>
                                      <p:cBhvr>
                                        <p:cTn id="37" dur="26">
                                          <p:stCondLst>
                                            <p:cond delay="1808"/>
                                          </p:stCondLst>
                                        </p:cTn>
                                        <p:tgtEl>
                                          <p:spTgt spid="5">
                                            <p:txEl>
                                              <p:pRg st="1" end="1"/>
                                            </p:txEl>
                                          </p:spTgt>
                                        </p:tgtEl>
                                      </p:cBhvr>
                                      <p:to x="100000" y="95000"/>
                                    </p:animScale>
                                    <p:animScale>
                                      <p:cBhvr>
                                        <p:cTn id="38" dur="166" decel="50000">
                                          <p:stCondLst>
                                            <p:cond delay="1834"/>
                                          </p:stCondLst>
                                        </p:cTn>
                                        <p:tgtEl>
                                          <p:spTgt spid="5">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animEffect transition="in" filter="wipe(down)">
                                      <p:cBhvr>
                                        <p:cTn id="43" dur="580">
                                          <p:stCondLst>
                                            <p:cond delay="0"/>
                                          </p:stCondLst>
                                        </p:cTn>
                                        <p:tgtEl>
                                          <p:spTgt spid="5">
                                            <p:txEl>
                                              <p:pRg st="2" end="2"/>
                                            </p:txEl>
                                          </p:spTgt>
                                        </p:tgtEl>
                                      </p:cBhvr>
                                    </p:animEffect>
                                    <p:anim calcmode="lin" valueType="num">
                                      <p:cBhvr>
                                        <p:cTn id="44" dur="1822"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txEl>
                                              <p:pRg st="2" end="2"/>
                                            </p:txEl>
                                          </p:spTgt>
                                        </p:tgtEl>
                                      </p:cBhvr>
                                      <p:to x="100000" y="60000"/>
                                    </p:animScale>
                                    <p:animScale>
                                      <p:cBhvr>
                                        <p:cTn id="50" dur="166" decel="50000">
                                          <p:stCondLst>
                                            <p:cond delay="676"/>
                                          </p:stCondLst>
                                        </p:cTn>
                                        <p:tgtEl>
                                          <p:spTgt spid="5">
                                            <p:txEl>
                                              <p:pRg st="2" end="2"/>
                                            </p:txEl>
                                          </p:spTgt>
                                        </p:tgtEl>
                                      </p:cBhvr>
                                      <p:to x="100000" y="100000"/>
                                    </p:animScale>
                                    <p:animScale>
                                      <p:cBhvr>
                                        <p:cTn id="51" dur="26">
                                          <p:stCondLst>
                                            <p:cond delay="1312"/>
                                          </p:stCondLst>
                                        </p:cTn>
                                        <p:tgtEl>
                                          <p:spTgt spid="5">
                                            <p:txEl>
                                              <p:pRg st="2" end="2"/>
                                            </p:txEl>
                                          </p:spTgt>
                                        </p:tgtEl>
                                      </p:cBhvr>
                                      <p:to x="100000" y="80000"/>
                                    </p:animScale>
                                    <p:animScale>
                                      <p:cBhvr>
                                        <p:cTn id="52" dur="166" decel="50000">
                                          <p:stCondLst>
                                            <p:cond delay="1338"/>
                                          </p:stCondLst>
                                        </p:cTn>
                                        <p:tgtEl>
                                          <p:spTgt spid="5">
                                            <p:txEl>
                                              <p:pRg st="2" end="2"/>
                                            </p:txEl>
                                          </p:spTgt>
                                        </p:tgtEl>
                                      </p:cBhvr>
                                      <p:to x="100000" y="100000"/>
                                    </p:animScale>
                                    <p:animScale>
                                      <p:cBhvr>
                                        <p:cTn id="53" dur="26">
                                          <p:stCondLst>
                                            <p:cond delay="1642"/>
                                          </p:stCondLst>
                                        </p:cTn>
                                        <p:tgtEl>
                                          <p:spTgt spid="5">
                                            <p:txEl>
                                              <p:pRg st="2" end="2"/>
                                            </p:txEl>
                                          </p:spTgt>
                                        </p:tgtEl>
                                      </p:cBhvr>
                                      <p:to x="100000" y="90000"/>
                                    </p:animScale>
                                    <p:animScale>
                                      <p:cBhvr>
                                        <p:cTn id="54" dur="166" decel="50000">
                                          <p:stCondLst>
                                            <p:cond delay="1668"/>
                                          </p:stCondLst>
                                        </p:cTn>
                                        <p:tgtEl>
                                          <p:spTgt spid="5">
                                            <p:txEl>
                                              <p:pRg st="2" end="2"/>
                                            </p:txEl>
                                          </p:spTgt>
                                        </p:tgtEl>
                                      </p:cBhvr>
                                      <p:to x="100000" y="100000"/>
                                    </p:animScale>
                                    <p:animScale>
                                      <p:cBhvr>
                                        <p:cTn id="55" dur="26">
                                          <p:stCondLst>
                                            <p:cond delay="1808"/>
                                          </p:stCondLst>
                                        </p:cTn>
                                        <p:tgtEl>
                                          <p:spTgt spid="5">
                                            <p:txEl>
                                              <p:pRg st="2" end="2"/>
                                            </p:txEl>
                                          </p:spTgt>
                                        </p:tgtEl>
                                      </p:cBhvr>
                                      <p:to x="100000" y="95000"/>
                                    </p:animScale>
                                    <p:animScale>
                                      <p:cBhvr>
                                        <p:cTn id="56" dur="166" decel="50000">
                                          <p:stCondLst>
                                            <p:cond delay="1834"/>
                                          </p:stCondLst>
                                        </p:cTn>
                                        <p:tgtEl>
                                          <p:spTgt spid="5">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5">
                                            <p:txEl>
                                              <p:pRg st="3" end="3"/>
                                            </p:txEl>
                                          </p:spTgt>
                                        </p:tgtEl>
                                        <p:attrNameLst>
                                          <p:attrName>style.visibility</p:attrName>
                                        </p:attrNameLst>
                                      </p:cBhvr>
                                      <p:to>
                                        <p:strVal val="visible"/>
                                      </p:to>
                                    </p:set>
                                    <p:animEffect transition="in" filter="wipe(down)">
                                      <p:cBhvr>
                                        <p:cTn id="61" dur="580">
                                          <p:stCondLst>
                                            <p:cond delay="0"/>
                                          </p:stCondLst>
                                        </p:cTn>
                                        <p:tgtEl>
                                          <p:spTgt spid="5">
                                            <p:txEl>
                                              <p:pRg st="3" end="3"/>
                                            </p:txEl>
                                          </p:spTgt>
                                        </p:tgtEl>
                                      </p:cBhvr>
                                    </p:animEffect>
                                    <p:anim calcmode="lin" valueType="num">
                                      <p:cBhvr>
                                        <p:cTn id="62" dur="1822" tmFilter="0,0; 0.14,0.36; 0.43,0.73; 0.71,0.91; 1.0,1.0">
                                          <p:stCondLst>
                                            <p:cond delay="0"/>
                                          </p:stCondLst>
                                        </p:cTn>
                                        <p:tgtEl>
                                          <p:spTgt spid="5">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5">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5">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5">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5">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5">
                                            <p:txEl>
                                              <p:pRg st="3" end="3"/>
                                            </p:txEl>
                                          </p:spTgt>
                                        </p:tgtEl>
                                      </p:cBhvr>
                                      <p:to x="100000" y="60000"/>
                                    </p:animScale>
                                    <p:animScale>
                                      <p:cBhvr>
                                        <p:cTn id="68" dur="166" decel="50000">
                                          <p:stCondLst>
                                            <p:cond delay="676"/>
                                          </p:stCondLst>
                                        </p:cTn>
                                        <p:tgtEl>
                                          <p:spTgt spid="5">
                                            <p:txEl>
                                              <p:pRg st="3" end="3"/>
                                            </p:txEl>
                                          </p:spTgt>
                                        </p:tgtEl>
                                      </p:cBhvr>
                                      <p:to x="100000" y="100000"/>
                                    </p:animScale>
                                    <p:animScale>
                                      <p:cBhvr>
                                        <p:cTn id="69" dur="26">
                                          <p:stCondLst>
                                            <p:cond delay="1312"/>
                                          </p:stCondLst>
                                        </p:cTn>
                                        <p:tgtEl>
                                          <p:spTgt spid="5">
                                            <p:txEl>
                                              <p:pRg st="3" end="3"/>
                                            </p:txEl>
                                          </p:spTgt>
                                        </p:tgtEl>
                                      </p:cBhvr>
                                      <p:to x="100000" y="80000"/>
                                    </p:animScale>
                                    <p:animScale>
                                      <p:cBhvr>
                                        <p:cTn id="70" dur="166" decel="50000">
                                          <p:stCondLst>
                                            <p:cond delay="1338"/>
                                          </p:stCondLst>
                                        </p:cTn>
                                        <p:tgtEl>
                                          <p:spTgt spid="5">
                                            <p:txEl>
                                              <p:pRg st="3" end="3"/>
                                            </p:txEl>
                                          </p:spTgt>
                                        </p:tgtEl>
                                      </p:cBhvr>
                                      <p:to x="100000" y="100000"/>
                                    </p:animScale>
                                    <p:animScale>
                                      <p:cBhvr>
                                        <p:cTn id="71" dur="26">
                                          <p:stCondLst>
                                            <p:cond delay="1642"/>
                                          </p:stCondLst>
                                        </p:cTn>
                                        <p:tgtEl>
                                          <p:spTgt spid="5">
                                            <p:txEl>
                                              <p:pRg st="3" end="3"/>
                                            </p:txEl>
                                          </p:spTgt>
                                        </p:tgtEl>
                                      </p:cBhvr>
                                      <p:to x="100000" y="90000"/>
                                    </p:animScale>
                                    <p:animScale>
                                      <p:cBhvr>
                                        <p:cTn id="72" dur="166" decel="50000">
                                          <p:stCondLst>
                                            <p:cond delay="1668"/>
                                          </p:stCondLst>
                                        </p:cTn>
                                        <p:tgtEl>
                                          <p:spTgt spid="5">
                                            <p:txEl>
                                              <p:pRg st="3" end="3"/>
                                            </p:txEl>
                                          </p:spTgt>
                                        </p:tgtEl>
                                      </p:cBhvr>
                                      <p:to x="100000" y="100000"/>
                                    </p:animScale>
                                    <p:animScale>
                                      <p:cBhvr>
                                        <p:cTn id="73" dur="26">
                                          <p:stCondLst>
                                            <p:cond delay="1808"/>
                                          </p:stCondLst>
                                        </p:cTn>
                                        <p:tgtEl>
                                          <p:spTgt spid="5">
                                            <p:txEl>
                                              <p:pRg st="3" end="3"/>
                                            </p:txEl>
                                          </p:spTgt>
                                        </p:tgtEl>
                                      </p:cBhvr>
                                      <p:to x="100000" y="95000"/>
                                    </p:animScale>
                                    <p:animScale>
                                      <p:cBhvr>
                                        <p:cTn id="74" dur="166" decel="50000">
                                          <p:stCondLst>
                                            <p:cond delay="1834"/>
                                          </p:stCondLst>
                                        </p:cTn>
                                        <p:tgtEl>
                                          <p:spTgt spid="5">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5">
                                            <p:txEl>
                                              <p:pRg st="4" end="4"/>
                                            </p:txEl>
                                          </p:spTgt>
                                        </p:tgtEl>
                                        <p:attrNameLst>
                                          <p:attrName>style.visibility</p:attrName>
                                        </p:attrNameLst>
                                      </p:cBhvr>
                                      <p:to>
                                        <p:strVal val="visible"/>
                                      </p:to>
                                    </p:set>
                                    <p:animEffect transition="in" filter="wipe(down)">
                                      <p:cBhvr>
                                        <p:cTn id="79" dur="580">
                                          <p:stCondLst>
                                            <p:cond delay="0"/>
                                          </p:stCondLst>
                                        </p:cTn>
                                        <p:tgtEl>
                                          <p:spTgt spid="5">
                                            <p:txEl>
                                              <p:pRg st="4" end="4"/>
                                            </p:txEl>
                                          </p:spTgt>
                                        </p:tgtEl>
                                      </p:cBhvr>
                                    </p:animEffect>
                                    <p:anim calcmode="lin" valueType="num">
                                      <p:cBhvr>
                                        <p:cTn id="80" dur="1822" tmFilter="0,0; 0.14,0.36; 0.43,0.73; 0.71,0.91; 1.0,1.0">
                                          <p:stCondLst>
                                            <p:cond delay="0"/>
                                          </p:stCondLst>
                                        </p:cTn>
                                        <p:tgtEl>
                                          <p:spTgt spid="5">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5">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5">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5">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5">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5">
                                            <p:txEl>
                                              <p:pRg st="4" end="4"/>
                                            </p:txEl>
                                          </p:spTgt>
                                        </p:tgtEl>
                                      </p:cBhvr>
                                      <p:to x="100000" y="60000"/>
                                    </p:animScale>
                                    <p:animScale>
                                      <p:cBhvr>
                                        <p:cTn id="86" dur="166" decel="50000">
                                          <p:stCondLst>
                                            <p:cond delay="676"/>
                                          </p:stCondLst>
                                        </p:cTn>
                                        <p:tgtEl>
                                          <p:spTgt spid="5">
                                            <p:txEl>
                                              <p:pRg st="4" end="4"/>
                                            </p:txEl>
                                          </p:spTgt>
                                        </p:tgtEl>
                                      </p:cBhvr>
                                      <p:to x="100000" y="100000"/>
                                    </p:animScale>
                                    <p:animScale>
                                      <p:cBhvr>
                                        <p:cTn id="87" dur="26">
                                          <p:stCondLst>
                                            <p:cond delay="1312"/>
                                          </p:stCondLst>
                                        </p:cTn>
                                        <p:tgtEl>
                                          <p:spTgt spid="5">
                                            <p:txEl>
                                              <p:pRg st="4" end="4"/>
                                            </p:txEl>
                                          </p:spTgt>
                                        </p:tgtEl>
                                      </p:cBhvr>
                                      <p:to x="100000" y="80000"/>
                                    </p:animScale>
                                    <p:animScale>
                                      <p:cBhvr>
                                        <p:cTn id="88" dur="166" decel="50000">
                                          <p:stCondLst>
                                            <p:cond delay="1338"/>
                                          </p:stCondLst>
                                        </p:cTn>
                                        <p:tgtEl>
                                          <p:spTgt spid="5">
                                            <p:txEl>
                                              <p:pRg st="4" end="4"/>
                                            </p:txEl>
                                          </p:spTgt>
                                        </p:tgtEl>
                                      </p:cBhvr>
                                      <p:to x="100000" y="100000"/>
                                    </p:animScale>
                                    <p:animScale>
                                      <p:cBhvr>
                                        <p:cTn id="89" dur="26">
                                          <p:stCondLst>
                                            <p:cond delay="1642"/>
                                          </p:stCondLst>
                                        </p:cTn>
                                        <p:tgtEl>
                                          <p:spTgt spid="5">
                                            <p:txEl>
                                              <p:pRg st="4" end="4"/>
                                            </p:txEl>
                                          </p:spTgt>
                                        </p:tgtEl>
                                      </p:cBhvr>
                                      <p:to x="100000" y="90000"/>
                                    </p:animScale>
                                    <p:animScale>
                                      <p:cBhvr>
                                        <p:cTn id="90" dur="166" decel="50000">
                                          <p:stCondLst>
                                            <p:cond delay="1668"/>
                                          </p:stCondLst>
                                        </p:cTn>
                                        <p:tgtEl>
                                          <p:spTgt spid="5">
                                            <p:txEl>
                                              <p:pRg st="4" end="4"/>
                                            </p:txEl>
                                          </p:spTgt>
                                        </p:tgtEl>
                                      </p:cBhvr>
                                      <p:to x="100000" y="100000"/>
                                    </p:animScale>
                                    <p:animScale>
                                      <p:cBhvr>
                                        <p:cTn id="91" dur="26">
                                          <p:stCondLst>
                                            <p:cond delay="1808"/>
                                          </p:stCondLst>
                                        </p:cTn>
                                        <p:tgtEl>
                                          <p:spTgt spid="5">
                                            <p:txEl>
                                              <p:pRg st="4" end="4"/>
                                            </p:txEl>
                                          </p:spTgt>
                                        </p:tgtEl>
                                      </p:cBhvr>
                                      <p:to x="100000" y="95000"/>
                                    </p:animScale>
                                    <p:animScale>
                                      <p:cBhvr>
                                        <p:cTn id="92" dur="166" decel="50000">
                                          <p:stCondLst>
                                            <p:cond delay="1834"/>
                                          </p:stCondLst>
                                        </p:cTn>
                                        <p:tgtEl>
                                          <p:spTgt spid="5">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5">
                                            <p:txEl>
                                              <p:pRg st="5" end="5"/>
                                            </p:txEl>
                                          </p:spTgt>
                                        </p:tgtEl>
                                        <p:attrNameLst>
                                          <p:attrName>style.visibility</p:attrName>
                                        </p:attrNameLst>
                                      </p:cBhvr>
                                      <p:to>
                                        <p:strVal val="visible"/>
                                      </p:to>
                                    </p:set>
                                    <p:animEffect transition="in" filter="wipe(down)">
                                      <p:cBhvr>
                                        <p:cTn id="97" dur="580">
                                          <p:stCondLst>
                                            <p:cond delay="0"/>
                                          </p:stCondLst>
                                        </p:cTn>
                                        <p:tgtEl>
                                          <p:spTgt spid="5">
                                            <p:txEl>
                                              <p:pRg st="5" end="5"/>
                                            </p:txEl>
                                          </p:spTgt>
                                        </p:tgtEl>
                                      </p:cBhvr>
                                    </p:animEffect>
                                    <p:anim calcmode="lin" valueType="num">
                                      <p:cBhvr>
                                        <p:cTn id="98" dur="1822" tmFilter="0,0; 0.14,0.36; 0.43,0.73; 0.71,0.91; 1.0,1.0">
                                          <p:stCondLst>
                                            <p:cond delay="0"/>
                                          </p:stCondLst>
                                        </p:cTn>
                                        <p:tgtEl>
                                          <p:spTgt spid="5">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5">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5">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5">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5">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5">
                                            <p:txEl>
                                              <p:pRg st="5" end="5"/>
                                            </p:txEl>
                                          </p:spTgt>
                                        </p:tgtEl>
                                      </p:cBhvr>
                                      <p:to x="100000" y="60000"/>
                                    </p:animScale>
                                    <p:animScale>
                                      <p:cBhvr>
                                        <p:cTn id="104" dur="166" decel="50000">
                                          <p:stCondLst>
                                            <p:cond delay="676"/>
                                          </p:stCondLst>
                                        </p:cTn>
                                        <p:tgtEl>
                                          <p:spTgt spid="5">
                                            <p:txEl>
                                              <p:pRg st="5" end="5"/>
                                            </p:txEl>
                                          </p:spTgt>
                                        </p:tgtEl>
                                      </p:cBhvr>
                                      <p:to x="100000" y="100000"/>
                                    </p:animScale>
                                    <p:animScale>
                                      <p:cBhvr>
                                        <p:cTn id="105" dur="26">
                                          <p:stCondLst>
                                            <p:cond delay="1312"/>
                                          </p:stCondLst>
                                        </p:cTn>
                                        <p:tgtEl>
                                          <p:spTgt spid="5">
                                            <p:txEl>
                                              <p:pRg st="5" end="5"/>
                                            </p:txEl>
                                          </p:spTgt>
                                        </p:tgtEl>
                                      </p:cBhvr>
                                      <p:to x="100000" y="80000"/>
                                    </p:animScale>
                                    <p:animScale>
                                      <p:cBhvr>
                                        <p:cTn id="106" dur="166" decel="50000">
                                          <p:stCondLst>
                                            <p:cond delay="1338"/>
                                          </p:stCondLst>
                                        </p:cTn>
                                        <p:tgtEl>
                                          <p:spTgt spid="5">
                                            <p:txEl>
                                              <p:pRg st="5" end="5"/>
                                            </p:txEl>
                                          </p:spTgt>
                                        </p:tgtEl>
                                      </p:cBhvr>
                                      <p:to x="100000" y="100000"/>
                                    </p:animScale>
                                    <p:animScale>
                                      <p:cBhvr>
                                        <p:cTn id="107" dur="26">
                                          <p:stCondLst>
                                            <p:cond delay="1642"/>
                                          </p:stCondLst>
                                        </p:cTn>
                                        <p:tgtEl>
                                          <p:spTgt spid="5">
                                            <p:txEl>
                                              <p:pRg st="5" end="5"/>
                                            </p:txEl>
                                          </p:spTgt>
                                        </p:tgtEl>
                                      </p:cBhvr>
                                      <p:to x="100000" y="90000"/>
                                    </p:animScale>
                                    <p:animScale>
                                      <p:cBhvr>
                                        <p:cTn id="108" dur="166" decel="50000">
                                          <p:stCondLst>
                                            <p:cond delay="1668"/>
                                          </p:stCondLst>
                                        </p:cTn>
                                        <p:tgtEl>
                                          <p:spTgt spid="5">
                                            <p:txEl>
                                              <p:pRg st="5" end="5"/>
                                            </p:txEl>
                                          </p:spTgt>
                                        </p:tgtEl>
                                      </p:cBhvr>
                                      <p:to x="100000" y="100000"/>
                                    </p:animScale>
                                    <p:animScale>
                                      <p:cBhvr>
                                        <p:cTn id="109" dur="26">
                                          <p:stCondLst>
                                            <p:cond delay="1808"/>
                                          </p:stCondLst>
                                        </p:cTn>
                                        <p:tgtEl>
                                          <p:spTgt spid="5">
                                            <p:txEl>
                                              <p:pRg st="5" end="5"/>
                                            </p:txEl>
                                          </p:spTgt>
                                        </p:tgtEl>
                                      </p:cBhvr>
                                      <p:to x="100000" y="95000"/>
                                    </p:animScale>
                                    <p:animScale>
                                      <p:cBhvr>
                                        <p:cTn id="110" dur="166" decel="50000">
                                          <p:stCondLst>
                                            <p:cond delay="1834"/>
                                          </p:stCondLst>
                                        </p:cTn>
                                        <p:tgtEl>
                                          <p:spTgt spid="5">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5">
                                            <p:txEl>
                                              <p:pRg st="6" end="6"/>
                                            </p:txEl>
                                          </p:spTgt>
                                        </p:tgtEl>
                                        <p:attrNameLst>
                                          <p:attrName>style.visibility</p:attrName>
                                        </p:attrNameLst>
                                      </p:cBhvr>
                                      <p:to>
                                        <p:strVal val="visible"/>
                                      </p:to>
                                    </p:set>
                                    <p:animEffect transition="in" filter="wipe(down)">
                                      <p:cBhvr>
                                        <p:cTn id="115" dur="580">
                                          <p:stCondLst>
                                            <p:cond delay="0"/>
                                          </p:stCondLst>
                                        </p:cTn>
                                        <p:tgtEl>
                                          <p:spTgt spid="5">
                                            <p:txEl>
                                              <p:pRg st="6" end="6"/>
                                            </p:txEl>
                                          </p:spTgt>
                                        </p:tgtEl>
                                      </p:cBhvr>
                                    </p:animEffect>
                                    <p:anim calcmode="lin" valueType="num">
                                      <p:cBhvr>
                                        <p:cTn id="116" dur="1822" tmFilter="0,0; 0.14,0.36; 0.43,0.73; 0.71,0.91; 1.0,1.0">
                                          <p:stCondLst>
                                            <p:cond delay="0"/>
                                          </p:stCondLst>
                                        </p:cTn>
                                        <p:tgtEl>
                                          <p:spTgt spid="5">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5">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5">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5">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5">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5">
                                            <p:txEl>
                                              <p:pRg st="6" end="6"/>
                                            </p:txEl>
                                          </p:spTgt>
                                        </p:tgtEl>
                                      </p:cBhvr>
                                      <p:to x="100000" y="60000"/>
                                    </p:animScale>
                                    <p:animScale>
                                      <p:cBhvr>
                                        <p:cTn id="122" dur="166" decel="50000">
                                          <p:stCondLst>
                                            <p:cond delay="676"/>
                                          </p:stCondLst>
                                        </p:cTn>
                                        <p:tgtEl>
                                          <p:spTgt spid="5">
                                            <p:txEl>
                                              <p:pRg st="6" end="6"/>
                                            </p:txEl>
                                          </p:spTgt>
                                        </p:tgtEl>
                                      </p:cBhvr>
                                      <p:to x="100000" y="100000"/>
                                    </p:animScale>
                                    <p:animScale>
                                      <p:cBhvr>
                                        <p:cTn id="123" dur="26">
                                          <p:stCondLst>
                                            <p:cond delay="1312"/>
                                          </p:stCondLst>
                                        </p:cTn>
                                        <p:tgtEl>
                                          <p:spTgt spid="5">
                                            <p:txEl>
                                              <p:pRg st="6" end="6"/>
                                            </p:txEl>
                                          </p:spTgt>
                                        </p:tgtEl>
                                      </p:cBhvr>
                                      <p:to x="100000" y="80000"/>
                                    </p:animScale>
                                    <p:animScale>
                                      <p:cBhvr>
                                        <p:cTn id="124" dur="166" decel="50000">
                                          <p:stCondLst>
                                            <p:cond delay="1338"/>
                                          </p:stCondLst>
                                        </p:cTn>
                                        <p:tgtEl>
                                          <p:spTgt spid="5">
                                            <p:txEl>
                                              <p:pRg st="6" end="6"/>
                                            </p:txEl>
                                          </p:spTgt>
                                        </p:tgtEl>
                                      </p:cBhvr>
                                      <p:to x="100000" y="100000"/>
                                    </p:animScale>
                                    <p:animScale>
                                      <p:cBhvr>
                                        <p:cTn id="125" dur="26">
                                          <p:stCondLst>
                                            <p:cond delay="1642"/>
                                          </p:stCondLst>
                                        </p:cTn>
                                        <p:tgtEl>
                                          <p:spTgt spid="5">
                                            <p:txEl>
                                              <p:pRg st="6" end="6"/>
                                            </p:txEl>
                                          </p:spTgt>
                                        </p:tgtEl>
                                      </p:cBhvr>
                                      <p:to x="100000" y="90000"/>
                                    </p:animScale>
                                    <p:animScale>
                                      <p:cBhvr>
                                        <p:cTn id="126" dur="166" decel="50000">
                                          <p:stCondLst>
                                            <p:cond delay="1668"/>
                                          </p:stCondLst>
                                        </p:cTn>
                                        <p:tgtEl>
                                          <p:spTgt spid="5">
                                            <p:txEl>
                                              <p:pRg st="6" end="6"/>
                                            </p:txEl>
                                          </p:spTgt>
                                        </p:tgtEl>
                                      </p:cBhvr>
                                      <p:to x="100000" y="100000"/>
                                    </p:animScale>
                                    <p:animScale>
                                      <p:cBhvr>
                                        <p:cTn id="127" dur="26">
                                          <p:stCondLst>
                                            <p:cond delay="1808"/>
                                          </p:stCondLst>
                                        </p:cTn>
                                        <p:tgtEl>
                                          <p:spTgt spid="5">
                                            <p:txEl>
                                              <p:pRg st="6" end="6"/>
                                            </p:txEl>
                                          </p:spTgt>
                                        </p:tgtEl>
                                      </p:cBhvr>
                                      <p:to x="100000" y="95000"/>
                                    </p:animScale>
                                    <p:animScale>
                                      <p:cBhvr>
                                        <p:cTn id="128" dur="166" decel="50000">
                                          <p:stCondLst>
                                            <p:cond delay="1834"/>
                                          </p:stCondLst>
                                        </p:cTn>
                                        <p:tgtEl>
                                          <p:spTgt spid="5">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5">
                                            <p:txEl>
                                              <p:pRg st="7" end="7"/>
                                            </p:txEl>
                                          </p:spTgt>
                                        </p:tgtEl>
                                        <p:attrNameLst>
                                          <p:attrName>style.visibility</p:attrName>
                                        </p:attrNameLst>
                                      </p:cBhvr>
                                      <p:to>
                                        <p:strVal val="visible"/>
                                      </p:to>
                                    </p:set>
                                    <p:animEffect transition="in" filter="wipe(down)">
                                      <p:cBhvr>
                                        <p:cTn id="133" dur="580">
                                          <p:stCondLst>
                                            <p:cond delay="0"/>
                                          </p:stCondLst>
                                        </p:cTn>
                                        <p:tgtEl>
                                          <p:spTgt spid="5">
                                            <p:txEl>
                                              <p:pRg st="7" end="7"/>
                                            </p:txEl>
                                          </p:spTgt>
                                        </p:tgtEl>
                                      </p:cBhvr>
                                    </p:animEffect>
                                    <p:anim calcmode="lin" valueType="num">
                                      <p:cBhvr>
                                        <p:cTn id="134" dur="1822" tmFilter="0,0; 0.14,0.36; 0.43,0.73; 0.71,0.91; 1.0,1.0">
                                          <p:stCondLst>
                                            <p:cond delay="0"/>
                                          </p:stCondLst>
                                        </p:cTn>
                                        <p:tgtEl>
                                          <p:spTgt spid="5">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5">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5">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5">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5">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5">
                                            <p:txEl>
                                              <p:pRg st="7" end="7"/>
                                            </p:txEl>
                                          </p:spTgt>
                                        </p:tgtEl>
                                      </p:cBhvr>
                                      <p:to x="100000" y="60000"/>
                                    </p:animScale>
                                    <p:animScale>
                                      <p:cBhvr>
                                        <p:cTn id="140" dur="166" decel="50000">
                                          <p:stCondLst>
                                            <p:cond delay="676"/>
                                          </p:stCondLst>
                                        </p:cTn>
                                        <p:tgtEl>
                                          <p:spTgt spid="5">
                                            <p:txEl>
                                              <p:pRg st="7" end="7"/>
                                            </p:txEl>
                                          </p:spTgt>
                                        </p:tgtEl>
                                      </p:cBhvr>
                                      <p:to x="100000" y="100000"/>
                                    </p:animScale>
                                    <p:animScale>
                                      <p:cBhvr>
                                        <p:cTn id="141" dur="26">
                                          <p:stCondLst>
                                            <p:cond delay="1312"/>
                                          </p:stCondLst>
                                        </p:cTn>
                                        <p:tgtEl>
                                          <p:spTgt spid="5">
                                            <p:txEl>
                                              <p:pRg st="7" end="7"/>
                                            </p:txEl>
                                          </p:spTgt>
                                        </p:tgtEl>
                                      </p:cBhvr>
                                      <p:to x="100000" y="80000"/>
                                    </p:animScale>
                                    <p:animScale>
                                      <p:cBhvr>
                                        <p:cTn id="142" dur="166" decel="50000">
                                          <p:stCondLst>
                                            <p:cond delay="1338"/>
                                          </p:stCondLst>
                                        </p:cTn>
                                        <p:tgtEl>
                                          <p:spTgt spid="5">
                                            <p:txEl>
                                              <p:pRg st="7" end="7"/>
                                            </p:txEl>
                                          </p:spTgt>
                                        </p:tgtEl>
                                      </p:cBhvr>
                                      <p:to x="100000" y="100000"/>
                                    </p:animScale>
                                    <p:animScale>
                                      <p:cBhvr>
                                        <p:cTn id="143" dur="26">
                                          <p:stCondLst>
                                            <p:cond delay="1642"/>
                                          </p:stCondLst>
                                        </p:cTn>
                                        <p:tgtEl>
                                          <p:spTgt spid="5">
                                            <p:txEl>
                                              <p:pRg st="7" end="7"/>
                                            </p:txEl>
                                          </p:spTgt>
                                        </p:tgtEl>
                                      </p:cBhvr>
                                      <p:to x="100000" y="90000"/>
                                    </p:animScale>
                                    <p:animScale>
                                      <p:cBhvr>
                                        <p:cTn id="144" dur="166" decel="50000">
                                          <p:stCondLst>
                                            <p:cond delay="1668"/>
                                          </p:stCondLst>
                                        </p:cTn>
                                        <p:tgtEl>
                                          <p:spTgt spid="5">
                                            <p:txEl>
                                              <p:pRg st="7" end="7"/>
                                            </p:txEl>
                                          </p:spTgt>
                                        </p:tgtEl>
                                      </p:cBhvr>
                                      <p:to x="100000" y="100000"/>
                                    </p:animScale>
                                    <p:animScale>
                                      <p:cBhvr>
                                        <p:cTn id="145" dur="26">
                                          <p:stCondLst>
                                            <p:cond delay="1808"/>
                                          </p:stCondLst>
                                        </p:cTn>
                                        <p:tgtEl>
                                          <p:spTgt spid="5">
                                            <p:txEl>
                                              <p:pRg st="7" end="7"/>
                                            </p:txEl>
                                          </p:spTgt>
                                        </p:tgtEl>
                                      </p:cBhvr>
                                      <p:to x="100000" y="95000"/>
                                    </p:animScale>
                                    <p:animScale>
                                      <p:cBhvr>
                                        <p:cTn id="146" dur="166" decel="50000">
                                          <p:stCondLst>
                                            <p:cond delay="1834"/>
                                          </p:stCondLst>
                                        </p:cTn>
                                        <p:tgtEl>
                                          <p:spTgt spid="5">
                                            <p:txEl>
                                              <p:pRg st="7" end="7"/>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nodeType="clickEffect">
                                  <p:stCondLst>
                                    <p:cond delay="0"/>
                                  </p:stCondLst>
                                  <p:childTnLst>
                                    <p:set>
                                      <p:cBhvr>
                                        <p:cTn id="150" dur="1" fill="hold">
                                          <p:stCondLst>
                                            <p:cond delay="0"/>
                                          </p:stCondLst>
                                        </p:cTn>
                                        <p:tgtEl>
                                          <p:spTgt spid="5">
                                            <p:txEl>
                                              <p:pRg st="8" end="8"/>
                                            </p:txEl>
                                          </p:spTgt>
                                        </p:tgtEl>
                                        <p:attrNameLst>
                                          <p:attrName>style.visibility</p:attrName>
                                        </p:attrNameLst>
                                      </p:cBhvr>
                                      <p:to>
                                        <p:strVal val="visible"/>
                                      </p:to>
                                    </p:set>
                                    <p:animEffect transition="in" filter="wipe(down)">
                                      <p:cBhvr>
                                        <p:cTn id="151" dur="580">
                                          <p:stCondLst>
                                            <p:cond delay="0"/>
                                          </p:stCondLst>
                                        </p:cTn>
                                        <p:tgtEl>
                                          <p:spTgt spid="5">
                                            <p:txEl>
                                              <p:pRg st="8" end="8"/>
                                            </p:txEl>
                                          </p:spTgt>
                                        </p:tgtEl>
                                      </p:cBhvr>
                                    </p:animEffect>
                                    <p:anim calcmode="lin" valueType="num">
                                      <p:cBhvr>
                                        <p:cTn id="152" dur="1822" tmFilter="0,0; 0.14,0.36; 0.43,0.73; 0.71,0.91; 1.0,1.0">
                                          <p:stCondLst>
                                            <p:cond delay="0"/>
                                          </p:stCondLst>
                                        </p:cTn>
                                        <p:tgtEl>
                                          <p:spTgt spid="5">
                                            <p:txEl>
                                              <p:pRg st="8" end="8"/>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5">
                                            <p:txEl>
                                              <p:pRg st="8" end="8"/>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5">
                                            <p:txEl>
                                              <p:pRg st="8" end="8"/>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5">
                                            <p:txEl>
                                              <p:pRg st="8" end="8"/>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5">
                                            <p:txEl>
                                              <p:pRg st="8" end="8"/>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5">
                                            <p:txEl>
                                              <p:pRg st="8" end="8"/>
                                            </p:txEl>
                                          </p:spTgt>
                                        </p:tgtEl>
                                      </p:cBhvr>
                                      <p:to x="100000" y="60000"/>
                                    </p:animScale>
                                    <p:animScale>
                                      <p:cBhvr>
                                        <p:cTn id="158" dur="166" decel="50000">
                                          <p:stCondLst>
                                            <p:cond delay="676"/>
                                          </p:stCondLst>
                                        </p:cTn>
                                        <p:tgtEl>
                                          <p:spTgt spid="5">
                                            <p:txEl>
                                              <p:pRg st="8" end="8"/>
                                            </p:txEl>
                                          </p:spTgt>
                                        </p:tgtEl>
                                      </p:cBhvr>
                                      <p:to x="100000" y="100000"/>
                                    </p:animScale>
                                    <p:animScale>
                                      <p:cBhvr>
                                        <p:cTn id="159" dur="26">
                                          <p:stCondLst>
                                            <p:cond delay="1312"/>
                                          </p:stCondLst>
                                        </p:cTn>
                                        <p:tgtEl>
                                          <p:spTgt spid="5">
                                            <p:txEl>
                                              <p:pRg st="8" end="8"/>
                                            </p:txEl>
                                          </p:spTgt>
                                        </p:tgtEl>
                                      </p:cBhvr>
                                      <p:to x="100000" y="80000"/>
                                    </p:animScale>
                                    <p:animScale>
                                      <p:cBhvr>
                                        <p:cTn id="160" dur="166" decel="50000">
                                          <p:stCondLst>
                                            <p:cond delay="1338"/>
                                          </p:stCondLst>
                                        </p:cTn>
                                        <p:tgtEl>
                                          <p:spTgt spid="5">
                                            <p:txEl>
                                              <p:pRg st="8" end="8"/>
                                            </p:txEl>
                                          </p:spTgt>
                                        </p:tgtEl>
                                      </p:cBhvr>
                                      <p:to x="100000" y="100000"/>
                                    </p:animScale>
                                    <p:animScale>
                                      <p:cBhvr>
                                        <p:cTn id="161" dur="26">
                                          <p:stCondLst>
                                            <p:cond delay="1642"/>
                                          </p:stCondLst>
                                        </p:cTn>
                                        <p:tgtEl>
                                          <p:spTgt spid="5">
                                            <p:txEl>
                                              <p:pRg st="8" end="8"/>
                                            </p:txEl>
                                          </p:spTgt>
                                        </p:tgtEl>
                                      </p:cBhvr>
                                      <p:to x="100000" y="90000"/>
                                    </p:animScale>
                                    <p:animScale>
                                      <p:cBhvr>
                                        <p:cTn id="162" dur="166" decel="50000">
                                          <p:stCondLst>
                                            <p:cond delay="1668"/>
                                          </p:stCondLst>
                                        </p:cTn>
                                        <p:tgtEl>
                                          <p:spTgt spid="5">
                                            <p:txEl>
                                              <p:pRg st="8" end="8"/>
                                            </p:txEl>
                                          </p:spTgt>
                                        </p:tgtEl>
                                      </p:cBhvr>
                                      <p:to x="100000" y="100000"/>
                                    </p:animScale>
                                    <p:animScale>
                                      <p:cBhvr>
                                        <p:cTn id="163" dur="26">
                                          <p:stCondLst>
                                            <p:cond delay="1808"/>
                                          </p:stCondLst>
                                        </p:cTn>
                                        <p:tgtEl>
                                          <p:spTgt spid="5">
                                            <p:txEl>
                                              <p:pRg st="8" end="8"/>
                                            </p:txEl>
                                          </p:spTgt>
                                        </p:tgtEl>
                                      </p:cBhvr>
                                      <p:to x="100000" y="95000"/>
                                    </p:animScale>
                                    <p:animScale>
                                      <p:cBhvr>
                                        <p:cTn id="164" dur="166" decel="50000">
                                          <p:stCondLst>
                                            <p:cond delay="1834"/>
                                          </p:stCondLst>
                                        </p:cTn>
                                        <p:tgtEl>
                                          <p:spTgt spid="5">
                                            <p:txEl>
                                              <p:pRg st="8" end="8"/>
                                            </p:txEl>
                                          </p:spTgt>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nodeType="clickEffect">
                                  <p:stCondLst>
                                    <p:cond delay="0"/>
                                  </p:stCondLst>
                                  <p:childTnLst>
                                    <p:set>
                                      <p:cBhvr>
                                        <p:cTn id="168" dur="1" fill="hold">
                                          <p:stCondLst>
                                            <p:cond delay="0"/>
                                          </p:stCondLst>
                                        </p:cTn>
                                        <p:tgtEl>
                                          <p:spTgt spid="5">
                                            <p:txEl>
                                              <p:pRg st="9" end="9"/>
                                            </p:txEl>
                                          </p:spTgt>
                                        </p:tgtEl>
                                        <p:attrNameLst>
                                          <p:attrName>style.visibility</p:attrName>
                                        </p:attrNameLst>
                                      </p:cBhvr>
                                      <p:to>
                                        <p:strVal val="visible"/>
                                      </p:to>
                                    </p:set>
                                    <p:animEffect transition="in" filter="wipe(down)">
                                      <p:cBhvr>
                                        <p:cTn id="169" dur="580">
                                          <p:stCondLst>
                                            <p:cond delay="0"/>
                                          </p:stCondLst>
                                        </p:cTn>
                                        <p:tgtEl>
                                          <p:spTgt spid="5">
                                            <p:txEl>
                                              <p:pRg st="9" end="9"/>
                                            </p:txEl>
                                          </p:spTgt>
                                        </p:tgtEl>
                                      </p:cBhvr>
                                    </p:animEffect>
                                    <p:anim calcmode="lin" valueType="num">
                                      <p:cBhvr>
                                        <p:cTn id="170" dur="1822" tmFilter="0,0; 0.14,0.36; 0.43,0.73; 0.71,0.91; 1.0,1.0">
                                          <p:stCondLst>
                                            <p:cond delay="0"/>
                                          </p:stCondLst>
                                        </p:cTn>
                                        <p:tgtEl>
                                          <p:spTgt spid="5">
                                            <p:txEl>
                                              <p:pRg st="9" end="9"/>
                                            </p:txEl>
                                          </p:spTgt>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5">
                                            <p:txEl>
                                              <p:pRg st="9" end="9"/>
                                            </p:txEl>
                                          </p:spTgt>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5">
                                            <p:txEl>
                                              <p:pRg st="9" end="9"/>
                                            </p:txEl>
                                          </p:spTgt>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5">
                                            <p:txEl>
                                              <p:pRg st="9" end="9"/>
                                            </p:txEl>
                                          </p:spTgt>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5">
                                            <p:txEl>
                                              <p:pRg st="9" end="9"/>
                                            </p:txEl>
                                          </p:spTgt>
                                        </p:tgtEl>
                                        <p:attrNameLst>
                                          <p:attrName>ppt_y</p:attrName>
                                        </p:attrNameLst>
                                      </p:cBhvr>
                                      <p:tavLst>
                                        <p:tav tm="0" fmla="#ppt_y-sin(pi*$)/81">
                                          <p:val>
                                            <p:fltVal val="0"/>
                                          </p:val>
                                        </p:tav>
                                        <p:tav tm="100000">
                                          <p:val>
                                            <p:fltVal val="1"/>
                                          </p:val>
                                        </p:tav>
                                      </p:tavLst>
                                    </p:anim>
                                    <p:animScale>
                                      <p:cBhvr>
                                        <p:cTn id="175" dur="26">
                                          <p:stCondLst>
                                            <p:cond delay="650"/>
                                          </p:stCondLst>
                                        </p:cTn>
                                        <p:tgtEl>
                                          <p:spTgt spid="5">
                                            <p:txEl>
                                              <p:pRg st="9" end="9"/>
                                            </p:txEl>
                                          </p:spTgt>
                                        </p:tgtEl>
                                      </p:cBhvr>
                                      <p:to x="100000" y="60000"/>
                                    </p:animScale>
                                    <p:animScale>
                                      <p:cBhvr>
                                        <p:cTn id="176" dur="166" decel="50000">
                                          <p:stCondLst>
                                            <p:cond delay="676"/>
                                          </p:stCondLst>
                                        </p:cTn>
                                        <p:tgtEl>
                                          <p:spTgt spid="5">
                                            <p:txEl>
                                              <p:pRg st="9" end="9"/>
                                            </p:txEl>
                                          </p:spTgt>
                                        </p:tgtEl>
                                      </p:cBhvr>
                                      <p:to x="100000" y="100000"/>
                                    </p:animScale>
                                    <p:animScale>
                                      <p:cBhvr>
                                        <p:cTn id="177" dur="26">
                                          <p:stCondLst>
                                            <p:cond delay="1312"/>
                                          </p:stCondLst>
                                        </p:cTn>
                                        <p:tgtEl>
                                          <p:spTgt spid="5">
                                            <p:txEl>
                                              <p:pRg st="9" end="9"/>
                                            </p:txEl>
                                          </p:spTgt>
                                        </p:tgtEl>
                                      </p:cBhvr>
                                      <p:to x="100000" y="80000"/>
                                    </p:animScale>
                                    <p:animScale>
                                      <p:cBhvr>
                                        <p:cTn id="178" dur="166" decel="50000">
                                          <p:stCondLst>
                                            <p:cond delay="1338"/>
                                          </p:stCondLst>
                                        </p:cTn>
                                        <p:tgtEl>
                                          <p:spTgt spid="5">
                                            <p:txEl>
                                              <p:pRg st="9" end="9"/>
                                            </p:txEl>
                                          </p:spTgt>
                                        </p:tgtEl>
                                      </p:cBhvr>
                                      <p:to x="100000" y="100000"/>
                                    </p:animScale>
                                    <p:animScale>
                                      <p:cBhvr>
                                        <p:cTn id="179" dur="26">
                                          <p:stCondLst>
                                            <p:cond delay="1642"/>
                                          </p:stCondLst>
                                        </p:cTn>
                                        <p:tgtEl>
                                          <p:spTgt spid="5">
                                            <p:txEl>
                                              <p:pRg st="9" end="9"/>
                                            </p:txEl>
                                          </p:spTgt>
                                        </p:tgtEl>
                                      </p:cBhvr>
                                      <p:to x="100000" y="90000"/>
                                    </p:animScale>
                                    <p:animScale>
                                      <p:cBhvr>
                                        <p:cTn id="180" dur="166" decel="50000">
                                          <p:stCondLst>
                                            <p:cond delay="1668"/>
                                          </p:stCondLst>
                                        </p:cTn>
                                        <p:tgtEl>
                                          <p:spTgt spid="5">
                                            <p:txEl>
                                              <p:pRg st="9" end="9"/>
                                            </p:txEl>
                                          </p:spTgt>
                                        </p:tgtEl>
                                      </p:cBhvr>
                                      <p:to x="100000" y="100000"/>
                                    </p:animScale>
                                    <p:animScale>
                                      <p:cBhvr>
                                        <p:cTn id="181" dur="26">
                                          <p:stCondLst>
                                            <p:cond delay="1808"/>
                                          </p:stCondLst>
                                        </p:cTn>
                                        <p:tgtEl>
                                          <p:spTgt spid="5">
                                            <p:txEl>
                                              <p:pRg st="9" end="9"/>
                                            </p:txEl>
                                          </p:spTgt>
                                        </p:tgtEl>
                                      </p:cBhvr>
                                      <p:to x="100000" y="95000"/>
                                    </p:animScale>
                                    <p:animScale>
                                      <p:cBhvr>
                                        <p:cTn id="182" dur="166" decel="50000">
                                          <p:stCondLst>
                                            <p:cond delay="1834"/>
                                          </p:stCondLst>
                                        </p:cTn>
                                        <p:tgtEl>
                                          <p:spTgt spid="5">
                                            <p:txEl>
                                              <p:pRg st="9" end="9"/>
                                            </p:txEl>
                                          </p:spTgt>
                                        </p:tgtEl>
                                      </p:cBhvr>
                                      <p:to x="100000" y="100000"/>
                                    </p:animScale>
                                  </p:childTnLst>
                                </p:cTn>
                              </p:par>
                            </p:childTnLst>
                          </p:cTn>
                        </p:par>
                      </p:childTnLst>
                    </p:cTn>
                  </p:par>
                  <p:par>
                    <p:cTn id="183" fill="hold">
                      <p:stCondLst>
                        <p:cond delay="indefinite"/>
                      </p:stCondLst>
                      <p:childTnLst>
                        <p:par>
                          <p:cTn id="184" fill="hold">
                            <p:stCondLst>
                              <p:cond delay="0"/>
                            </p:stCondLst>
                            <p:childTnLst>
                              <p:par>
                                <p:cTn id="185" presetID="26" presetClass="entr" presetSubtype="0" fill="hold" nodeType="clickEffect">
                                  <p:stCondLst>
                                    <p:cond delay="0"/>
                                  </p:stCondLst>
                                  <p:childTnLst>
                                    <p:set>
                                      <p:cBhvr>
                                        <p:cTn id="186" dur="1" fill="hold">
                                          <p:stCondLst>
                                            <p:cond delay="0"/>
                                          </p:stCondLst>
                                        </p:cTn>
                                        <p:tgtEl>
                                          <p:spTgt spid="5">
                                            <p:txEl>
                                              <p:pRg st="10" end="10"/>
                                            </p:txEl>
                                          </p:spTgt>
                                        </p:tgtEl>
                                        <p:attrNameLst>
                                          <p:attrName>style.visibility</p:attrName>
                                        </p:attrNameLst>
                                      </p:cBhvr>
                                      <p:to>
                                        <p:strVal val="visible"/>
                                      </p:to>
                                    </p:set>
                                    <p:animEffect transition="in" filter="wipe(down)">
                                      <p:cBhvr>
                                        <p:cTn id="187" dur="580">
                                          <p:stCondLst>
                                            <p:cond delay="0"/>
                                          </p:stCondLst>
                                        </p:cTn>
                                        <p:tgtEl>
                                          <p:spTgt spid="5">
                                            <p:txEl>
                                              <p:pRg st="10" end="10"/>
                                            </p:txEl>
                                          </p:spTgt>
                                        </p:tgtEl>
                                      </p:cBhvr>
                                    </p:animEffect>
                                    <p:anim calcmode="lin" valueType="num">
                                      <p:cBhvr>
                                        <p:cTn id="188" dur="1822" tmFilter="0,0; 0.14,0.36; 0.43,0.73; 0.71,0.91; 1.0,1.0">
                                          <p:stCondLst>
                                            <p:cond delay="0"/>
                                          </p:stCondLst>
                                        </p:cTn>
                                        <p:tgtEl>
                                          <p:spTgt spid="5">
                                            <p:txEl>
                                              <p:pRg st="10" end="10"/>
                                            </p:txEl>
                                          </p:spTgt>
                                        </p:tgtEl>
                                        <p:attrNameLst>
                                          <p:attrName>ppt_x</p:attrName>
                                        </p:attrNameLst>
                                      </p:cBhvr>
                                      <p:tavLst>
                                        <p:tav tm="0">
                                          <p:val>
                                            <p:strVal val="#ppt_x-0.25"/>
                                          </p:val>
                                        </p:tav>
                                        <p:tav tm="100000">
                                          <p:val>
                                            <p:strVal val="#ppt_x"/>
                                          </p:val>
                                        </p:tav>
                                      </p:tavLst>
                                    </p:anim>
                                    <p:anim calcmode="lin" valueType="num">
                                      <p:cBhvr>
                                        <p:cTn id="189" dur="664" tmFilter="0.0,0.0; 0.25,0.07; 0.50,0.2; 0.75,0.467; 1.0,1.0">
                                          <p:stCondLst>
                                            <p:cond delay="0"/>
                                          </p:stCondLst>
                                        </p:cTn>
                                        <p:tgtEl>
                                          <p:spTgt spid="5">
                                            <p:txEl>
                                              <p:pRg st="10" end="10"/>
                                            </p:txEl>
                                          </p:spTgt>
                                        </p:tgtEl>
                                        <p:attrNameLst>
                                          <p:attrName>ppt_y</p:attrName>
                                        </p:attrNameLst>
                                      </p:cBhvr>
                                      <p:tavLst>
                                        <p:tav tm="0" fmla="#ppt_y-sin(pi*$)/3">
                                          <p:val>
                                            <p:fltVal val="0.5"/>
                                          </p:val>
                                        </p:tav>
                                        <p:tav tm="100000">
                                          <p:val>
                                            <p:fltVal val="1"/>
                                          </p:val>
                                        </p:tav>
                                      </p:tavLst>
                                    </p:anim>
                                    <p:anim calcmode="lin" valueType="num">
                                      <p:cBhvr>
                                        <p:cTn id="190" dur="664" tmFilter="0, 0; 0.125,0.2665; 0.25,0.4; 0.375,0.465; 0.5,0.5;  0.625,0.535; 0.75,0.6; 0.875,0.7335; 1,1">
                                          <p:stCondLst>
                                            <p:cond delay="664"/>
                                          </p:stCondLst>
                                        </p:cTn>
                                        <p:tgtEl>
                                          <p:spTgt spid="5">
                                            <p:txEl>
                                              <p:pRg st="10" end="10"/>
                                            </p:txEl>
                                          </p:spTgt>
                                        </p:tgtEl>
                                        <p:attrNameLst>
                                          <p:attrName>ppt_y</p:attrName>
                                        </p:attrNameLst>
                                      </p:cBhvr>
                                      <p:tavLst>
                                        <p:tav tm="0" fmla="#ppt_y-sin(pi*$)/9">
                                          <p:val>
                                            <p:fltVal val="0"/>
                                          </p:val>
                                        </p:tav>
                                        <p:tav tm="100000">
                                          <p:val>
                                            <p:fltVal val="1"/>
                                          </p:val>
                                        </p:tav>
                                      </p:tavLst>
                                    </p:anim>
                                    <p:anim calcmode="lin" valueType="num">
                                      <p:cBhvr>
                                        <p:cTn id="191" dur="332" tmFilter="0, 0; 0.125,0.2665; 0.25,0.4; 0.375,0.465; 0.5,0.5;  0.625,0.535; 0.75,0.6; 0.875,0.7335; 1,1">
                                          <p:stCondLst>
                                            <p:cond delay="1324"/>
                                          </p:stCondLst>
                                        </p:cTn>
                                        <p:tgtEl>
                                          <p:spTgt spid="5">
                                            <p:txEl>
                                              <p:pRg st="10" end="10"/>
                                            </p:txEl>
                                          </p:spTgt>
                                        </p:tgtEl>
                                        <p:attrNameLst>
                                          <p:attrName>ppt_y</p:attrName>
                                        </p:attrNameLst>
                                      </p:cBhvr>
                                      <p:tavLst>
                                        <p:tav tm="0" fmla="#ppt_y-sin(pi*$)/27">
                                          <p:val>
                                            <p:fltVal val="0"/>
                                          </p:val>
                                        </p:tav>
                                        <p:tav tm="100000">
                                          <p:val>
                                            <p:fltVal val="1"/>
                                          </p:val>
                                        </p:tav>
                                      </p:tavLst>
                                    </p:anim>
                                    <p:anim calcmode="lin" valueType="num">
                                      <p:cBhvr>
                                        <p:cTn id="192" dur="164" tmFilter="0, 0; 0.125,0.2665; 0.25,0.4; 0.375,0.465; 0.5,0.5;  0.625,0.535; 0.75,0.6; 0.875,0.7335; 1,1">
                                          <p:stCondLst>
                                            <p:cond delay="1656"/>
                                          </p:stCondLst>
                                        </p:cTn>
                                        <p:tgtEl>
                                          <p:spTgt spid="5">
                                            <p:txEl>
                                              <p:pRg st="10" end="10"/>
                                            </p:txEl>
                                          </p:spTgt>
                                        </p:tgtEl>
                                        <p:attrNameLst>
                                          <p:attrName>ppt_y</p:attrName>
                                        </p:attrNameLst>
                                      </p:cBhvr>
                                      <p:tavLst>
                                        <p:tav tm="0" fmla="#ppt_y-sin(pi*$)/81">
                                          <p:val>
                                            <p:fltVal val="0"/>
                                          </p:val>
                                        </p:tav>
                                        <p:tav tm="100000">
                                          <p:val>
                                            <p:fltVal val="1"/>
                                          </p:val>
                                        </p:tav>
                                      </p:tavLst>
                                    </p:anim>
                                    <p:animScale>
                                      <p:cBhvr>
                                        <p:cTn id="193" dur="26">
                                          <p:stCondLst>
                                            <p:cond delay="650"/>
                                          </p:stCondLst>
                                        </p:cTn>
                                        <p:tgtEl>
                                          <p:spTgt spid="5">
                                            <p:txEl>
                                              <p:pRg st="10" end="10"/>
                                            </p:txEl>
                                          </p:spTgt>
                                        </p:tgtEl>
                                      </p:cBhvr>
                                      <p:to x="100000" y="60000"/>
                                    </p:animScale>
                                    <p:animScale>
                                      <p:cBhvr>
                                        <p:cTn id="194" dur="166" decel="50000">
                                          <p:stCondLst>
                                            <p:cond delay="676"/>
                                          </p:stCondLst>
                                        </p:cTn>
                                        <p:tgtEl>
                                          <p:spTgt spid="5">
                                            <p:txEl>
                                              <p:pRg st="10" end="10"/>
                                            </p:txEl>
                                          </p:spTgt>
                                        </p:tgtEl>
                                      </p:cBhvr>
                                      <p:to x="100000" y="100000"/>
                                    </p:animScale>
                                    <p:animScale>
                                      <p:cBhvr>
                                        <p:cTn id="195" dur="26">
                                          <p:stCondLst>
                                            <p:cond delay="1312"/>
                                          </p:stCondLst>
                                        </p:cTn>
                                        <p:tgtEl>
                                          <p:spTgt spid="5">
                                            <p:txEl>
                                              <p:pRg st="10" end="10"/>
                                            </p:txEl>
                                          </p:spTgt>
                                        </p:tgtEl>
                                      </p:cBhvr>
                                      <p:to x="100000" y="80000"/>
                                    </p:animScale>
                                    <p:animScale>
                                      <p:cBhvr>
                                        <p:cTn id="196" dur="166" decel="50000">
                                          <p:stCondLst>
                                            <p:cond delay="1338"/>
                                          </p:stCondLst>
                                        </p:cTn>
                                        <p:tgtEl>
                                          <p:spTgt spid="5">
                                            <p:txEl>
                                              <p:pRg st="10" end="10"/>
                                            </p:txEl>
                                          </p:spTgt>
                                        </p:tgtEl>
                                      </p:cBhvr>
                                      <p:to x="100000" y="100000"/>
                                    </p:animScale>
                                    <p:animScale>
                                      <p:cBhvr>
                                        <p:cTn id="197" dur="26">
                                          <p:stCondLst>
                                            <p:cond delay="1642"/>
                                          </p:stCondLst>
                                        </p:cTn>
                                        <p:tgtEl>
                                          <p:spTgt spid="5">
                                            <p:txEl>
                                              <p:pRg st="10" end="10"/>
                                            </p:txEl>
                                          </p:spTgt>
                                        </p:tgtEl>
                                      </p:cBhvr>
                                      <p:to x="100000" y="90000"/>
                                    </p:animScale>
                                    <p:animScale>
                                      <p:cBhvr>
                                        <p:cTn id="198" dur="166" decel="50000">
                                          <p:stCondLst>
                                            <p:cond delay="1668"/>
                                          </p:stCondLst>
                                        </p:cTn>
                                        <p:tgtEl>
                                          <p:spTgt spid="5">
                                            <p:txEl>
                                              <p:pRg st="10" end="10"/>
                                            </p:txEl>
                                          </p:spTgt>
                                        </p:tgtEl>
                                      </p:cBhvr>
                                      <p:to x="100000" y="100000"/>
                                    </p:animScale>
                                    <p:animScale>
                                      <p:cBhvr>
                                        <p:cTn id="199" dur="26">
                                          <p:stCondLst>
                                            <p:cond delay="1808"/>
                                          </p:stCondLst>
                                        </p:cTn>
                                        <p:tgtEl>
                                          <p:spTgt spid="5">
                                            <p:txEl>
                                              <p:pRg st="10" end="10"/>
                                            </p:txEl>
                                          </p:spTgt>
                                        </p:tgtEl>
                                      </p:cBhvr>
                                      <p:to x="100000" y="95000"/>
                                    </p:animScale>
                                    <p:animScale>
                                      <p:cBhvr>
                                        <p:cTn id="200" dur="166" decel="50000">
                                          <p:stCondLst>
                                            <p:cond delay="1834"/>
                                          </p:stCondLst>
                                        </p:cTn>
                                        <p:tgtEl>
                                          <p:spTgt spid="5">
                                            <p:txEl>
                                              <p:pRg st="10" end="10"/>
                                            </p:txEl>
                                          </p:spTgt>
                                        </p:tgtEl>
                                      </p:cBhvr>
                                      <p:to x="100000" y="100000"/>
                                    </p:animScale>
                                  </p:childTnLst>
                                </p:cTn>
                              </p:par>
                            </p:childTnLst>
                          </p:cTn>
                        </p:par>
                      </p:childTnLst>
                    </p:cTn>
                  </p:par>
                  <p:par>
                    <p:cTn id="201" fill="hold">
                      <p:stCondLst>
                        <p:cond delay="indefinite"/>
                      </p:stCondLst>
                      <p:childTnLst>
                        <p:par>
                          <p:cTn id="202" fill="hold">
                            <p:stCondLst>
                              <p:cond delay="0"/>
                            </p:stCondLst>
                            <p:childTnLst>
                              <p:par>
                                <p:cTn id="203" presetID="26" presetClass="entr" presetSubtype="0" fill="hold" nodeType="clickEffect">
                                  <p:stCondLst>
                                    <p:cond delay="0"/>
                                  </p:stCondLst>
                                  <p:childTnLst>
                                    <p:set>
                                      <p:cBhvr>
                                        <p:cTn id="204" dur="1" fill="hold">
                                          <p:stCondLst>
                                            <p:cond delay="0"/>
                                          </p:stCondLst>
                                        </p:cTn>
                                        <p:tgtEl>
                                          <p:spTgt spid="5">
                                            <p:txEl>
                                              <p:pRg st="11" end="11"/>
                                            </p:txEl>
                                          </p:spTgt>
                                        </p:tgtEl>
                                        <p:attrNameLst>
                                          <p:attrName>style.visibility</p:attrName>
                                        </p:attrNameLst>
                                      </p:cBhvr>
                                      <p:to>
                                        <p:strVal val="visible"/>
                                      </p:to>
                                    </p:set>
                                    <p:animEffect transition="in" filter="wipe(down)">
                                      <p:cBhvr>
                                        <p:cTn id="205" dur="580">
                                          <p:stCondLst>
                                            <p:cond delay="0"/>
                                          </p:stCondLst>
                                        </p:cTn>
                                        <p:tgtEl>
                                          <p:spTgt spid="5">
                                            <p:txEl>
                                              <p:pRg st="11" end="11"/>
                                            </p:txEl>
                                          </p:spTgt>
                                        </p:tgtEl>
                                      </p:cBhvr>
                                    </p:animEffect>
                                    <p:anim calcmode="lin" valueType="num">
                                      <p:cBhvr>
                                        <p:cTn id="206" dur="1822" tmFilter="0,0; 0.14,0.36; 0.43,0.73; 0.71,0.91; 1.0,1.0">
                                          <p:stCondLst>
                                            <p:cond delay="0"/>
                                          </p:stCondLst>
                                        </p:cTn>
                                        <p:tgtEl>
                                          <p:spTgt spid="5">
                                            <p:txEl>
                                              <p:pRg st="11" end="11"/>
                                            </p:txEl>
                                          </p:spTgt>
                                        </p:tgtEl>
                                        <p:attrNameLst>
                                          <p:attrName>ppt_x</p:attrName>
                                        </p:attrNameLst>
                                      </p:cBhvr>
                                      <p:tavLst>
                                        <p:tav tm="0">
                                          <p:val>
                                            <p:strVal val="#ppt_x-0.25"/>
                                          </p:val>
                                        </p:tav>
                                        <p:tav tm="100000">
                                          <p:val>
                                            <p:strVal val="#ppt_x"/>
                                          </p:val>
                                        </p:tav>
                                      </p:tavLst>
                                    </p:anim>
                                    <p:anim calcmode="lin" valueType="num">
                                      <p:cBhvr>
                                        <p:cTn id="207" dur="664" tmFilter="0.0,0.0; 0.25,0.07; 0.50,0.2; 0.75,0.467; 1.0,1.0">
                                          <p:stCondLst>
                                            <p:cond delay="0"/>
                                          </p:stCondLst>
                                        </p:cTn>
                                        <p:tgtEl>
                                          <p:spTgt spid="5">
                                            <p:txEl>
                                              <p:pRg st="11" end="11"/>
                                            </p:txEl>
                                          </p:spTgt>
                                        </p:tgtEl>
                                        <p:attrNameLst>
                                          <p:attrName>ppt_y</p:attrName>
                                        </p:attrNameLst>
                                      </p:cBhvr>
                                      <p:tavLst>
                                        <p:tav tm="0" fmla="#ppt_y-sin(pi*$)/3">
                                          <p:val>
                                            <p:fltVal val="0.5"/>
                                          </p:val>
                                        </p:tav>
                                        <p:tav tm="100000">
                                          <p:val>
                                            <p:fltVal val="1"/>
                                          </p:val>
                                        </p:tav>
                                      </p:tavLst>
                                    </p:anim>
                                    <p:anim calcmode="lin" valueType="num">
                                      <p:cBhvr>
                                        <p:cTn id="208" dur="664" tmFilter="0, 0; 0.125,0.2665; 0.25,0.4; 0.375,0.465; 0.5,0.5;  0.625,0.535; 0.75,0.6; 0.875,0.7335; 1,1">
                                          <p:stCondLst>
                                            <p:cond delay="664"/>
                                          </p:stCondLst>
                                        </p:cTn>
                                        <p:tgtEl>
                                          <p:spTgt spid="5">
                                            <p:txEl>
                                              <p:pRg st="11" end="11"/>
                                            </p:txEl>
                                          </p:spTgt>
                                        </p:tgtEl>
                                        <p:attrNameLst>
                                          <p:attrName>ppt_y</p:attrName>
                                        </p:attrNameLst>
                                      </p:cBhvr>
                                      <p:tavLst>
                                        <p:tav tm="0" fmla="#ppt_y-sin(pi*$)/9">
                                          <p:val>
                                            <p:fltVal val="0"/>
                                          </p:val>
                                        </p:tav>
                                        <p:tav tm="100000">
                                          <p:val>
                                            <p:fltVal val="1"/>
                                          </p:val>
                                        </p:tav>
                                      </p:tavLst>
                                    </p:anim>
                                    <p:anim calcmode="lin" valueType="num">
                                      <p:cBhvr>
                                        <p:cTn id="209" dur="332" tmFilter="0, 0; 0.125,0.2665; 0.25,0.4; 0.375,0.465; 0.5,0.5;  0.625,0.535; 0.75,0.6; 0.875,0.7335; 1,1">
                                          <p:stCondLst>
                                            <p:cond delay="1324"/>
                                          </p:stCondLst>
                                        </p:cTn>
                                        <p:tgtEl>
                                          <p:spTgt spid="5">
                                            <p:txEl>
                                              <p:pRg st="11" end="11"/>
                                            </p:txEl>
                                          </p:spTgt>
                                        </p:tgtEl>
                                        <p:attrNameLst>
                                          <p:attrName>ppt_y</p:attrName>
                                        </p:attrNameLst>
                                      </p:cBhvr>
                                      <p:tavLst>
                                        <p:tav tm="0" fmla="#ppt_y-sin(pi*$)/27">
                                          <p:val>
                                            <p:fltVal val="0"/>
                                          </p:val>
                                        </p:tav>
                                        <p:tav tm="100000">
                                          <p:val>
                                            <p:fltVal val="1"/>
                                          </p:val>
                                        </p:tav>
                                      </p:tavLst>
                                    </p:anim>
                                    <p:anim calcmode="lin" valueType="num">
                                      <p:cBhvr>
                                        <p:cTn id="210" dur="164" tmFilter="0, 0; 0.125,0.2665; 0.25,0.4; 0.375,0.465; 0.5,0.5;  0.625,0.535; 0.75,0.6; 0.875,0.7335; 1,1">
                                          <p:stCondLst>
                                            <p:cond delay="1656"/>
                                          </p:stCondLst>
                                        </p:cTn>
                                        <p:tgtEl>
                                          <p:spTgt spid="5">
                                            <p:txEl>
                                              <p:pRg st="11" end="11"/>
                                            </p:txEl>
                                          </p:spTgt>
                                        </p:tgtEl>
                                        <p:attrNameLst>
                                          <p:attrName>ppt_y</p:attrName>
                                        </p:attrNameLst>
                                      </p:cBhvr>
                                      <p:tavLst>
                                        <p:tav tm="0" fmla="#ppt_y-sin(pi*$)/81">
                                          <p:val>
                                            <p:fltVal val="0"/>
                                          </p:val>
                                        </p:tav>
                                        <p:tav tm="100000">
                                          <p:val>
                                            <p:fltVal val="1"/>
                                          </p:val>
                                        </p:tav>
                                      </p:tavLst>
                                    </p:anim>
                                    <p:animScale>
                                      <p:cBhvr>
                                        <p:cTn id="211" dur="26">
                                          <p:stCondLst>
                                            <p:cond delay="650"/>
                                          </p:stCondLst>
                                        </p:cTn>
                                        <p:tgtEl>
                                          <p:spTgt spid="5">
                                            <p:txEl>
                                              <p:pRg st="11" end="11"/>
                                            </p:txEl>
                                          </p:spTgt>
                                        </p:tgtEl>
                                      </p:cBhvr>
                                      <p:to x="100000" y="60000"/>
                                    </p:animScale>
                                    <p:animScale>
                                      <p:cBhvr>
                                        <p:cTn id="212" dur="166" decel="50000">
                                          <p:stCondLst>
                                            <p:cond delay="676"/>
                                          </p:stCondLst>
                                        </p:cTn>
                                        <p:tgtEl>
                                          <p:spTgt spid="5">
                                            <p:txEl>
                                              <p:pRg st="11" end="11"/>
                                            </p:txEl>
                                          </p:spTgt>
                                        </p:tgtEl>
                                      </p:cBhvr>
                                      <p:to x="100000" y="100000"/>
                                    </p:animScale>
                                    <p:animScale>
                                      <p:cBhvr>
                                        <p:cTn id="213" dur="26">
                                          <p:stCondLst>
                                            <p:cond delay="1312"/>
                                          </p:stCondLst>
                                        </p:cTn>
                                        <p:tgtEl>
                                          <p:spTgt spid="5">
                                            <p:txEl>
                                              <p:pRg st="11" end="11"/>
                                            </p:txEl>
                                          </p:spTgt>
                                        </p:tgtEl>
                                      </p:cBhvr>
                                      <p:to x="100000" y="80000"/>
                                    </p:animScale>
                                    <p:animScale>
                                      <p:cBhvr>
                                        <p:cTn id="214" dur="166" decel="50000">
                                          <p:stCondLst>
                                            <p:cond delay="1338"/>
                                          </p:stCondLst>
                                        </p:cTn>
                                        <p:tgtEl>
                                          <p:spTgt spid="5">
                                            <p:txEl>
                                              <p:pRg st="11" end="11"/>
                                            </p:txEl>
                                          </p:spTgt>
                                        </p:tgtEl>
                                      </p:cBhvr>
                                      <p:to x="100000" y="100000"/>
                                    </p:animScale>
                                    <p:animScale>
                                      <p:cBhvr>
                                        <p:cTn id="215" dur="26">
                                          <p:stCondLst>
                                            <p:cond delay="1642"/>
                                          </p:stCondLst>
                                        </p:cTn>
                                        <p:tgtEl>
                                          <p:spTgt spid="5">
                                            <p:txEl>
                                              <p:pRg st="11" end="11"/>
                                            </p:txEl>
                                          </p:spTgt>
                                        </p:tgtEl>
                                      </p:cBhvr>
                                      <p:to x="100000" y="90000"/>
                                    </p:animScale>
                                    <p:animScale>
                                      <p:cBhvr>
                                        <p:cTn id="216" dur="166" decel="50000">
                                          <p:stCondLst>
                                            <p:cond delay="1668"/>
                                          </p:stCondLst>
                                        </p:cTn>
                                        <p:tgtEl>
                                          <p:spTgt spid="5">
                                            <p:txEl>
                                              <p:pRg st="11" end="11"/>
                                            </p:txEl>
                                          </p:spTgt>
                                        </p:tgtEl>
                                      </p:cBhvr>
                                      <p:to x="100000" y="100000"/>
                                    </p:animScale>
                                    <p:animScale>
                                      <p:cBhvr>
                                        <p:cTn id="217" dur="26">
                                          <p:stCondLst>
                                            <p:cond delay="1808"/>
                                          </p:stCondLst>
                                        </p:cTn>
                                        <p:tgtEl>
                                          <p:spTgt spid="5">
                                            <p:txEl>
                                              <p:pRg st="11" end="11"/>
                                            </p:txEl>
                                          </p:spTgt>
                                        </p:tgtEl>
                                      </p:cBhvr>
                                      <p:to x="100000" y="95000"/>
                                    </p:animScale>
                                    <p:animScale>
                                      <p:cBhvr>
                                        <p:cTn id="218" dur="166" decel="50000">
                                          <p:stCondLst>
                                            <p:cond delay="1834"/>
                                          </p:stCondLst>
                                        </p:cTn>
                                        <p:tgtEl>
                                          <p:spTgt spid="5">
                                            <p:txEl>
                                              <p:pRg st="11" end="1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i="1" dirty="0" smtClean="0"/>
              <a:t>Podstatná jména hromadná</a:t>
            </a:r>
            <a:endParaRPr lang="cs-CZ" b="1" i="1" dirty="0"/>
          </a:p>
        </p:txBody>
      </p:sp>
      <p:sp>
        <p:nvSpPr>
          <p:cNvPr id="3" name="Zástupný symbol pro obsah 2"/>
          <p:cNvSpPr>
            <a:spLocks noGrp="1"/>
          </p:cNvSpPr>
          <p:nvPr>
            <p:ph idx="1"/>
          </p:nvPr>
        </p:nvSpPr>
        <p:spPr/>
        <p:txBody>
          <a:bodyPr/>
          <a:lstStyle/>
          <a:p>
            <a:pPr>
              <a:buFont typeface="Wingdings" pitchFamily="2" charset="2"/>
              <a:buChar char="q"/>
            </a:pPr>
            <a:r>
              <a:rPr lang="cs-CZ" b="1" i="1" dirty="0" smtClean="0">
                <a:solidFill>
                  <a:schemeClr val="bg1">
                    <a:lumMod val="95000"/>
                    <a:lumOff val="5000"/>
                  </a:schemeClr>
                </a:solidFill>
              </a:rPr>
              <a:t>Mají tvar pouze jednotného čísla, ale označují větší množství jevů stejného druhu. Při skloňování mají pouze koncovku jednotného čísla.</a:t>
            </a:r>
          </a:p>
          <a:p>
            <a:pPr>
              <a:buFont typeface="Wingdings" pitchFamily="2" charset="2"/>
              <a:buChar char="q"/>
            </a:pPr>
            <a:r>
              <a:rPr lang="cs-CZ" b="1" i="1" dirty="0" smtClean="0">
                <a:solidFill>
                  <a:schemeClr val="bg1">
                    <a:lumMod val="95000"/>
                    <a:lumOff val="5000"/>
                  </a:schemeClr>
                </a:solidFill>
              </a:rPr>
              <a:t>    U těchto slov určujeme vždy číslo jednotné.</a:t>
            </a:r>
          </a:p>
          <a:p>
            <a:pPr>
              <a:buFont typeface="Wingdings" pitchFamily="2" charset="2"/>
              <a:buChar char="q"/>
            </a:pPr>
            <a:r>
              <a:rPr lang="cs-CZ" sz="2800" b="1" i="1" dirty="0" smtClean="0">
                <a:solidFill>
                  <a:schemeClr val="bg1">
                    <a:lumMod val="95000"/>
                    <a:lumOff val="5000"/>
                  </a:schemeClr>
                </a:solidFill>
              </a:rPr>
              <a:t>Např. </a:t>
            </a:r>
            <a:r>
              <a:rPr lang="cs-CZ" sz="2400" b="1" i="1" dirty="0" smtClean="0">
                <a:solidFill>
                  <a:schemeClr val="accent1">
                    <a:lumMod val="75000"/>
                  </a:schemeClr>
                </a:solidFill>
              </a:rPr>
              <a:t>Před sousedním domem složili </a:t>
            </a:r>
            <a:r>
              <a:rPr lang="cs-CZ" sz="2400" b="1" i="1" u="sng" dirty="0" smtClean="0">
                <a:solidFill>
                  <a:schemeClr val="accent1">
                    <a:lumMod val="75000"/>
                  </a:schemeClr>
                </a:solidFill>
              </a:rPr>
              <a:t>uhlí</a:t>
            </a:r>
            <a:r>
              <a:rPr lang="cs-CZ" sz="2400" b="1" i="1" dirty="0" smtClean="0">
                <a:solidFill>
                  <a:schemeClr val="accent1">
                    <a:lumMod val="75000"/>
                  </a:schemeClr>
                </a:solidFill>
              </a:rPr>
              <a:t> (č. j.)</a:t>
            </a:r>
            <a:endParaRPr lang="cs-CZ" sz="2400" b="1" i="1" dirty="0">
              <a:solidFill>
                <a:schemeClr val="accent1">
                  <a:lumMod val="75000"/>
                </a:schemeClr>
              </a:solidFill>
            </a:endParaRPr>
          </a:p>
        </p:txBody>
      </p:sp>
      <p:pic>
        <p:nvPicPr>
          <p:cNvPr id="2052" name="Picture 4" descr="C:\Users\homolova\AppData\Local\Microsoft\Windows\Temporary Internet Files\Content.IE5\50RHYVP1\MC90030869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5373216"/>
            <a:ext cx="1180887" cy="131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2802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i="1" dirty="0" smtClean="0">
                <a:solidFill>
                  <a:schemeClr val="tx1"/>
                </a:solidFill>
              </a:rPr>
              <a:t>V následujících větách podtrhněte podstatná jména hromadná:</a:t>
            </a:r>
            <a:endParaRPr lang="cs-CZ" sz="3200" i="1" dirty="0">
              <a:solidFill>
                <a:schemeClr val="tx1"/>
              </a:solidFill>
            </a:endParaRPr>
          </a:p>
        </p:txBody>
      </p:sp>
      <p:sp>
        <p:nvSpPr>
          <p:cNvPr id="3" name="Zástupný symbol pro obsah 2"/>
          <p:cNvSpPr>
            <a:spLocks noGrp="1"/>
          </p:cNvSpPr>
          <p:nvPr>
            <p:ph idx="1"/>
          </p:nvPr>
        </p:nvSpPr>
        <p:spPr/>
        <p:txBody>
          <a:bodyPr>
            <a:normAutofit fontScale="92500" lnSpcReduction="10000"/>
          </a:bodyPr>
          <a:lstStyle/>
          <a:p>
            <a:r>
              <a:rPr lang="cs-CZ" dirty="0"/>
              <a:t>Hraje na housle. U sousedů dnes složili uhlí. Když zíváš, zakryj si ústa. Výhled na Hradčany nás uchvátil. Po dvaceti kilometrech jízdy na kole nám přišla vhod zastávka na limonádu. Sledujeme rozhlasové pořady určené mládeži. Košíky plné hub potěšily milovníky </a:t>
            </a:r>
            <a:r>
              <a:rPr lang="cs-CZ" dirty="0" smtClean="0"/>
              <a:t>hříbkové omáčky</a:t>
            </a:r>
            <a:r>
              <a:rPr lang="cs-CZ" dirty="0"/>
              <a:t>. </a:t>
            </a:r>
            <a:r>
              <a:rPr lang="cs-CZ" dirty="0" smtClean="0"/>
              <a:t>Na podzim opadává ze stromů listí. </a:t>
            </a:r>
            <a:r>
              <a:rPr lang="cs-CZ" dirty="0"/>
              <a:t>Měli byste omezit solení, nadměrné množství soli způsobuje vysoký tlak krve. Naši ulici zdobí husté stromoví.</a:t>
            </a:r>
          </a:p>
          <a:p>
            <a:endParaRPr lang="cs-CZ" u="sng" dirty="0"/>
          </a:p>
        </p:txBody>
      </p:sp>
    </p:spTree>
    <p:extLst>
      <p:ext uri="{BB962C8B-B14F-4D97-AF65-F5344CB8AC3E}">
        <p14:creationId xmlns:p14="http://schemas.microsoft.com/office/powerpoint/2010/main" val="2384979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i="1" dirty="0" smtClean="0"/>
              <a:t>Řešení:</a:t>
            </a:r>
            <a:endParaRPr lang="cs-CZ" i="1" dirty="0"/>
          </a:p>
        </p:txBody>
      </p:sp>
      <p:sp>
        <p:nvSpPr>
          <p:cNvPr id="3" name="Zástupný symbol pro obsah 2"/>
          <p:cNvSpPr>
            <a:spLocks noGrp="1"/>
          </p:cNvSpPr>
          <p:nvPr>
            <p:ph idx="1"/>
          </p:nvPr>
        </p:nvSpPr>
        <p:spPr/>
        <p:txBody>
          <a:bodyPr>
            <a:normAutofit fontScale="92500" lnSpcReduction="10000"/>
          </a:bodyPr>
          <a:lstStyle/>
          <a:p>
            <a:r>
              <a:rPr lang="cs-CZ" dirty="0"/>
              <a:t>Hraje na housle. U sousedů dnes složili </a:t>
            </a:r>
            <a:r>
              <a:rPr lang="cs-CZ" u="sng" dirty="0"/>
              <a:t>uhlí</a:t>
            </a:r>
            <a:r>
              <a:rPr lang="cs-CZ" dirty="0"/>
              <a:t>. Když zíváš, zakryj si ústa. Výhled na Hradčany nás uchvátil. Po dvaceti kilometrech jízdy na kole nám přišla vhod zastávka na limonádu. Sledujeme rozhlasové pořady určené </a:t>
            </a:r>
            <a:r>
              <a:rPr lang="cs-CZ" u="sng" dirty="0"/>
              <a:t>mládeži</a:t>
            </a:r>
            <a:r>
              <a:rPr lang="cs-CZ" dirty="0"/>
              <a:t>. Košíky plné hub potěšily milovníky smaženice a hříbkové omáčky. Na podzim opadává ze stromů </a:t>
            </a:r>
            <a:r>
              <a:rPr lang="cs-CZ" u="sng" dirty="0"/>
              <a:t>listí</a:t>
            </a:r>
            <a:r>
              <a:rPr lang="cs-CZ" dirty="0"/>
              <a:t>. Měli byste omezit solení, nadměrné množství soli způsobuje vysoký tlak krve. Naši ulici zdobí husté </a:t>
            </a:r>
            <a:r>
              <a:rPr lang="cs-CZ" u="sng" dirty="0"/>
              <a:t>stromoví.</a:t>
            </a:r>
          </a:p>
        </p:txBody>
      </p:sp>
    </p:spTree>
    <p:extLst>
      <p:ext uri="{BB962C8B-B14F-4D97-AF65-F5344CB8AC3E}">
        <p14:creationId xmlns:p14="http://schemas.microsoft.com/office/powerpoint/2010/main" val="407515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i="1" dirty="0" smtClean="0"/>
              <a:t>Podstatná jména látková</a:t>
            </a:r>
            <a:endParaRPr lang="cs-CZ" b="1" i="1" dirty="0"/>
          </a:p>
        </p:txBody>
      </p:sp>
      <p:sp>
        <p:nvSpPr>
          <p:cNvPr id="3" name="Zástupný symbol pro obsah 2"/>
          <p:cNvSpPr>
            <a:spLocks noGrp="1"/>
          </p:cNvSpPr>
          <p:nvPr>
            <p:ph idx="1"/>
          </p:nvPr>
        </p:nvSpPr>
        <p:spPr>
          <a:xfrm>
            <a:off x="432761" y="1874710"/>
            <a:ext cx="8229600" cy="4572000"/>
          </a:xfrm>
        </p:spPr>
        <p:txBody>
          <a:bodyPr>
            <a:normAutofit lnSpcReduction="10000"/>
          </a:bodyPr>
          <a:lstStyle/>
          <a:p>
            <a:r>
              <a:rPr lang="cs-CZ" b="1" i="1" dirty="0" smtClean="0">
                <a:solidFill>
                  <a:schemeClr val="bg1"/>
                </a:solidFill>
              </a:rPr>
              <a:t>Označují tvarem jednotného čísla samotnou látku bez ohledu na její množství.</a:t>
            </a:r>
          </a:p>
          <a:p>
            <a:pPr marL="64008" indent="0">
              <a:buNone/>
            </a:pPr>
            <a:r>
              <a:rPr lang="cs-CZ" b="1" i="1" dirty="0" smtClean="0">
                <a:solidFill>
                  <a:schemeClr val="bg1"/>
                </a:solidFill>
              </a:rPr>
              <a:t>Např. </a:t>
            </a:r>
            <a:r>
              <a:rPr lang="cs-CZ" b="1" i="1" dirty="0" smtClean="0">
                <a:solidFill>
                  <a:schemeClr val="accent1">
                    <a:lumMod val="75000"/>
                  </a:schemeClr>
                </a:solidFill>
              </a:rPr>
              <a:t>Z lesa svážejí dřevo ( jeden kmen, celou fůru).</a:t>
            </a:r>
          </a:p>
          <a:p>
            <a:pPr marL="64008" indent="0">
              <a:buNone/>
            </a:pPr>
            <a:endParaRPr lang="cs-CZ" b="1" i="1" dirty="0" smtClean="0">
              <a:solidFill>
                <a:schemeClr val="accent1">
                  <a:lumMod val="75000"/>
                </a:schemeClr>
              </a:solidFill>
            </a:endParaRPr>
          </a:p>
          <a:p>
            <a:r>
              <a:rPr lang="cs-CZ" b="1" i="1" dirty="0" smtClean="0">
                <a:solidFill>
                  <a:schemeClr val="bg1">
                    <a:lumMod val="95000"/>
                    <a:lumOff val="5000"/>
                  </a:schemeClr>
                </a:solidFill>
              </a:rPr>
              <a:t>V množném čísle mají některá látková podstatná jména pozměněný význam.</a:t>
            </a:r>
          </a:p>
          <a:p>
            <a:pPr marL="64008" indent="0">
              <a:buNone/>
            </a:pPr>
            <a:r>
              <a:rPr lang="cs-CZ" b="1" i="1" dirty="0" smtClean="0">
                <a:solidFill>
                  <a:schemeClr val="bg1"/>
                </a:solidFill>
              </a:rPr>
              <a:t>Např. </a:t>
            </a:r>
            <a:r>
              <a:rPr lang="cs-CZ" b="1" i="1" dirty="0" smtClean="0">
                <a:solidFill>
                  <a:schemeClr val="accent1">
                    <a:lumMod val="75000"/>
                  </a:schemeClr>
                </a:solidFill>
              </a:rPr>
              <a:t>V cukrárně jsme si objednali dva čaje (dva šálky).</a:t>
            </a:r>
            <a:endParaRPr lang="cs-CZ" b="1" i="1" dirty="0">
              <a:solidFill>
                <a:schemeClr val="accent1">
                  <a:lumMod val="75000"/>
                </a:schemeClr>
              </a:solidFill>
            </a:endParaRPr>
          </a:p>
        </p:txBody>
      </p:sp>
      <p:pic>
        <p:nvPicPr>
          <p:cNvPr id="3075" name="Picture 3" descr="C:\Users\homolova\AppData\Local\Microsoft\Windows\Temporary Internet Files\Content.IE5\PSBFHVVI\MP90040359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3668009"/>
            <a:ext cx="1404705" cy="93610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Users\sustova\AppData\Local\Microsoft\Windows\Temporary Internet Files\Content.IE5\I6PXKS9J\MP900401457[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885" t="25307" r="1250" b="7605"/>
          <a:stretch/>
        </p:blipFill>
        <p:spPr bwMode="auto">
          <a:xfrm>
            <a:off x="7621288" y="6093296"/>
            <a:ext cx="743168" cy="734540"/>
          </a:xfrm>
          <a:prstGeom prst="flowChartManualInput">
            <a:avLst/>
          </a:prstGeom>
          <a:noFill/>
          <a:extLst>
            <a:ext uri="{909E8E84-426E-40DD-AFC4-6F175D3DCCD1}">
              <a14:hiddenFill xmlns:a14="http://schemas.microsoft.com/office/drawing/2010/main">
                <a:solidFill>
                  <a:srgbClr val="FFFFFF"/>
                </a:solidFill>
              </a14:hiddenFill>
            </a:ext>
          </a:extLst>
        </p:spPr>
      </p:pic>
      <p:pic>
        <p:nvPicPr>
          <p:cNvPr id="19" name="Picture 14" descr="C:\Users\sustova\AppData\Local\Microsoft\Windows\Temporary Internet Files\Content.IE5\I6PXKS9J\MP900401457[1].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239" t="22726"/>
          <a:stretch/>
        </p:blipFill>
        <p:spPr bwMode="auto">
          <a:xfrm>
            <a:off x="8259069" y="5798592"/>
            <a:ext cx="690023" cy="734541"/>
          </a:xfrm>
          <a:prstGeom prst="flowChartPreparation">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9850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i="1" dirty="0" smtClean="0">
                <a:solidFill>
                  <a:schemeClr val="tx1"/>
                </a:solidFill>
              </a:rPr>
              <a:t>V následujících větách podtrhněte podstatná jména látková:</a:t>
            </a:r>
            <a:endParaRPr lang="cs-CZ" sz="3200" i="1" dirty="0">
              <a:solidFill>
                <a:schemeClr val="tx1"/>
              </a:solidFill>
            </a:endParaRPr>
          </a:p>
        </p:txBody>
      </p:sp>
      <p:sp>
        <p:nvSpPr>
          <p:cNvPr id="3" name="Zástupný symbol pro obsah 2"/>
          <p:cNvSpPr>
            <a:spLocks noGrp="1"/>
          </p:cNvSpPr>
          <p:nvPr>
            <p:ph idx="1"/>
          </p:nvPr>
        </p:nvSpPr>
        <p:spPr/>
        <p:txBody>
          <a:bodyPr>
            <a:normAutofit lnSpcReduction="10000"/>
          </a:bodyPr>
          <a:lstStyle/>
          <a:p>
            <a:pPr marL="64008" indent="0">
              <a:buNone/>
            </a:pPr>
            <a:endParaRPr lang="cs-CZ" sz="2800" dirty="0" smtClean="0"/>
          </a:p>
          <a:p>
            <a:pPr marL="64008" indent="0">
              <a:buNone/>
            </a:pPr>
            <a:r>
              <a:rPr lang="cs-CZ" sz="2800" dirty="0" smtClean="0"/>
              <a:t>Maminka ráda po obědě pije kávu.</a:t>
            </a:r>
          </a:p>
          <a:p>
            <a:pPr marL="64008" indent="0">
              <a:buNone/>
            </a:pPr>
            <a:r>
              <a:rPr lang="cs-CZ" sz="2800" dirty="0" smtClean="0"/>
              <a:t>U sousedů dnes složili uhlí. Když zíváš, zakryj si ústa. Výhled na Hradčany nás uchvátil. Po dvaceti kilometrech jízdy na kole nám přišla vhod zastávka na limonádu. Zavírej dveře. Košíky plné hub potěšily milovníky smaženice a hříbkové omáčky. V Sušici už se zápalky nevyrábějí. Měli byste omezit solení, nadměrné množství soli způsobuje vysoký tlak krve.</a:t>
            </a:r>
            <a:endParaRPr lang="cs-CZ" sz="2800" dirty="0"/>
          </a:p>
        </p:txBody>
      </p:sp>
    </p:spTree>
    <p:extLst>
      <p:ext uri="{BB962C8B-B14F-4D97-AF65-F5344CB8AC3E}">
        <p14:creationId xmlns:p14="http://schemas.microsoft.com/office/powerpoint/2010/main" val="280481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i="1" dirty="0" smtClean="0"/>
              <a:t>Řešení:</a:t>
            </a:r>
            <a:endParaRPr lang="cs-CZ" i="1" dirty="0"/>
          </a:p>
        </p:txBody>
      </p:sp>
      <p:sp>
        <p:nvSpPr>
          <p:cNvPr id="3" name="Zástupný symbol pro obsah 2"/>
          <p:cNvSpPr>
            <a:spLocks noGrp="1"/>
          </p:cNvSpPr>
          <p:nvPr>
            <p:ph idx="1"/>
          </p:nvPr>
        </p:nvSpPr>
        <p:spPr/>
        <p:txBody>
          <a:bodyPr>
            <a:normAutofit fontScale="92500" lnSpcReduction="10000"/>
          </a:bodyPr>
          <a:lstStyle/>
          <a:p>
            <a:pPr marL="64008" indent="0">
              <a:buNone/>
            </a:pPr>
            <a:r>
              <a:rPr lang="cs-CZ" sz="3200" dirty="0"/>
              <a:t>Maminka ráda po obědě pije </a:t>
            </a:r>
            <a:r>
              <a:rPr lang="cs-CZ" sz="3200" u="sng" dirty="0"/>
              <a:t>kávu.</a:t>
            </a:r>
          </a:p>
          <a:p>
            <a:pPr marL="64008" indent="0">
              <a:buNone/>
            </a:pPr>
            <a:r>
              <a:rPr lang="cs-CZ" sz="3200" dirty="0"/>
              <a:t>U sousedů dnes složili uhlí. Když zíváš, zakryj si ústa. Výhled na Hradčany nás uchvátil. Po dvaceti kilometrech jízdy na kole nám přišla vhod zastávka na </a:t>
            </a:r>
            <a:r>
              <a:rPr lang="cs-CZ" sz="3200" u="sng" dirty="0"/>
              <a:t>limonádu</a:t>
            </a:r>
            <a:r>
              <a:rPr lang="cs-CZ" sz="3200" dirty="0"/>
              <a:t>. Zavírej dveře. Košíky plné hub potěšily milovníky smaženice a hříbkové </a:t>
            </a:r>
            <a:r>
              <a:rPr lang="cs-CZ" sz="3200" u="sng" dirty="0"/>
              <a:t>omáčky</a:t>
            </a:r>
            <a:r>
              <a:rPr lang="cs-CZ" sz="3200" dirty="0"/>
              <a:t>. V Sušici už se zápalky nevyrábějí. Měli byste omezit solení, nadměrné množství </a:t>
            </a:r>
            <a:r>
              <a:rPr lang="cs-CZ" sz="3200" u="sng" dirty="0"/>
              <a:t>soli </a:t>
            </a:r>
            <a:r>
              <a:rPr lang="cs-CZ" sz="3200" dirty="0"/>
              <a:t>způsobuje vysoký tlak </a:t>
            </a:r>
            <a:r>
              <a:rPr lang="cs-CZ" sz="3200" u="sng" dirty="0"/>
              <a:t>krve</a:t>
            </a:r>
            <a:r>
              <a:rPr lang="cs-CZ" sz="3200" dirty="0"/>
              <a:t>.</a:t>
            </a:r>
          </a:p>
          <a:p>
            <a:endParaRPr lang="cs-CZ" dirty="0"/>
          </a:p>
        </p:txBody>
      </p:sp>
    </p:spTree>
    <p:extLst>
      <p:ext uri="{BB962C8B-B14F-4D97-AF65-F5344CB8AC3E}">
        <p14:creationId xmlns:p14="http://schemas.microsoft.com/office/powerpoint/2010/main" val="3106261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b="1" i="1" dirty="0" smtClean="0"/>
              <a:t>Zdroje:</a:t>
            </a:r>
            <a:endParaRPr lang="cs-CZ" b="1" i="1" dirty="0"/>
          </a:p>
        </p:txBody>
      </p:sp>
      <p:sp>
        <p:nvSpPr>
          <p:cNvPr id="3" name="Zástupný symbol pro obsah 2"/>
          <p:cNvSpPr>
            <a:spLocks noGrp="1"/>
          </p:cNvSpPr>
          <p:nvPr>
            <p:ph idx="1"/>
          </p:nvPr>
        </p:nvSpPr>
        <p:spPr/>
        <p:txBody>
          <a:bodyPr/>
          <a:lstStyle/>
          <a:p>
            <a:r>
              <a:rPr lang="cs-CZ" sz="2000" dirty="0"/>
              <a:t>KRAUSOVÁ, Zdeňka; TERŠOVÁ, Renata. </a:t>
            </a:r>
            <a:r>
              <a:rPr lang="cs-CZ" sz="2000" i="1" dirty="0"/>
              <a:t>Český jazyk </a:t>
            </a:r>
            <a:r>
              <a:rPr lang="cs-CZ" sz="2000" i="1" dirty="0" smtClean="0"/>
              <a:t>6</a:t>
            </a:r>
            <a:r>
              <a:rPr lang="cs-CZ" sz="2000" dirty="0" smtClean="0"/>
              <a:t>. </a:t>
            </a:r>
            <a:r>
              <a:rPr lang="cs-CZ" sz="2000" dirty="0"/>
              <a:t>Plzeň: Fraus, 2004, ISBN 80-7238-320-5. </a:t>
            </a:r>
            <a:endParaRPr lang="cs-CZ" sz="2000" dirty="0" smtClean="0"/>
          </a:p>
          <a:p>
            <a:endParaRPr lang="cs-CZ" sz="2000" dirty="0"/>
          </a:p>
          <a:p>
            <a:pPr marL="342900" indent="-342900">
              <a:buFont typeface="Wingdings" pitchFamily="2" charset="2"/>
              <a:buChar char="q"/>
            </a:pPr>
            <a:r>
              <a:rPr lang="cs-CZ" sz="2000" dirty="0" smtClean="0"/>
              <a:t>www.office.microsoft.com</a:t>
            </a:r>
          </a:p>
          <a:p>
            <a:pPr marL="342900" indent="-342900">
              <a:buFont typeface="Wingdings" pitchFamily="2" charset="2"/>
              <a:buChar char="q"/>
            </a:pPr>
            <a:endParaRPr lang="cs-CZ" sz="2000" dirty="0"/>
          </a:p>
          <a:p>
            <a:pPr marL="342900" indent="-342900">
              <a:buFont typeface="Wingdings" pitchFamily="2" charset="2"/>
              <a:buChar char="q"/>
            </a:pPr>
            <a:r>
              <a:rPr lang="cs-CZ" sz="2000" dirty="0"/>
              <a:t>Obrázky z galerie Klipart</a:t>
            </a:r>
          </a:p>
          <a:p>
            <a:pPr marL="342900" indent="-342900">
              <a:buFont typeface="Wingdings" pitchFamily="2" charset="2"/>
              <a:buChar char="q"/>
            </a:pPr>
            <a:endParaRPr lang="cs-CZ" sz="2000" dirty="0"/>
          </a:p>
          <a:p>
            <a:endParaRPr lang="cs-CZ" sz="2000" dirty="0"/>
          </a:p>
          <a:p>
            <a:endParaRPr lang="cs-CZ" dirty="0"/>
          </a:p>
        </p:txBody>
      </p:sp>
    </p:spTree>
    <p:extLst>
      <p:ext uri="{BB962C8B-B14F-4D97-AF65-F5344CB8AC3E}">
        <p14:creationId xmlns:p14="http://schemas.microsoft.com/office/powerpoint/2010/main" val="32149731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alent">
  <a:themeElements>
    <a:clrScheme name="Talent">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Talent">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Talent">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190</TotalTime>
  <Words>732</Words>
  <Application>Microsoft Office PowerPoint</Application>
  <PresentationFormat>Předvádění na obrazovce (4:3)</PresentationFormat>
  <Paragraphs>68</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Talent</vt:lpstr>
      <vt:lpstr>Prezentace aplikace PowerPoint</vt:lpstr>
      <vt:lpstr>Podstatná jména</vt:lpstr>
      <vt:lpstr>Podstatná jména pomnožná</vt:lpstr>
      <vt:lpstr>V následujících větách podtrhněte podstatná jména pomnožná:</vt:lpstr>
      <vt:lpstr>Řešení:</vt:lpstr>
      <vt:lpstr>Podstatná jména hromadná</vt:lpstr>
      <vt:lpstr>V následujících větách podtrhněte podstatná jména hromadná:</vt:lpstr>
      <vt:lpstr>Řešení:</vt:lpstr>
      <vt:lpstr>Podstatná jména látková</vt:lpstr>
      <vt:lpstr>V následujících větách podtrhněte podstatná jména látková:</vt:lpstr>
      <vt:lpstr>Řešení:</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Podstatná jména</dc:title>
  <dc:creator>adm</dc:creator>
  <cp:lastModifiedBy>Jana Janatová</cp:lastModifiedBy>
  <cp:revision>34</cp:revision>
  <dcterms:created xsi:type="dcterms:W3CDTF">2012-10-08T17:39:11Z</dcterms:created>
  <dcterms:modified xsi:type="dcterms:W3CDTF">2012-12-18T09:47:28Z</dcterms:modified>
</cp:coreProperties>
</file>