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5" r:id="rId2"/>
    <p:sldId id="256" r:id="rId3"/>
    <p:sldId id="268" r:id="rId4"/>
    <p:sldId id="257" r:id="rId5"/>
    <p:sldId id="258" r:id="rId6"/>
    <p:sldId id="267" r:id="rId7"/>
    <p:sldId id="269" r:id="rId8"/>
    <p:sldId id="270" r:id="rId9"/>
    <p:sldId id="260" r:id="rId10"/>
    <p:sldId id="262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4DD2D8-B3A3-4C5A-9AB0-8253CB988737}" type="doc">
      <dgm:prSet loTypeId="urn:microsoft.com/office/officeart/2005/8/layout/lProcess3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896D081-EAAC-4C32-9799-A0ED356B1323}">
      <dgm:prSet phldrT="[Text]" custT="1"/>
      <dgm:spPr/>
      <dgm:t>
        <a:bodyPr/>
        <a:lstStyle/>
        <a:p>
          <a:r>
            <a:rPr lang="cs-CZ" sz="1800" b="1" dirty="0" smtClean="0"/>
            <a:t>Rod mužský</a:t>
          </a:r>
          <a:endParaRPr lang="cs-CZ" sz="1800" b="1" dirty="0"/>
        </a:p>
      </dgm:t>
    </dgm:pt>
    <dgm:pt modelId="{28C2BE66-870F-4EA7-9378-79DABFD34194}" type="parTrans" cxnId="{D5295341-3371-4514-B304-63EB5216A34C}">
      <dgm:prSet/>
      <dgm:spPr/>
      <dgm:t>
        <a:bodyPr/>
        <a:lstStyle/>
        <a:p>
          <a:endParaRPr lang="cs-CZ"/>
        </a:p>
      </dgm:t>
    </dgm:pt>
    <dgm:pt modelId="{0FDC9143-8132-4E0B-B0B2-263C63C451A2}" type="sibTrans" cxnId="{D5295341-3371-4514-B304-63EB5216A34C}">
      <dgm:prSet/>
      <dgm:spPr/>
      <dgm:t>
        <a:bodyPr/>
        <a:lstStyle/>
        <a:p>
          <a:endParaRPr lang="cs-CZ"/>
        </a:p>
      </dgm:t>
    </dgm:pt>
    <dgm:pt modelId="{D46DA27B-D7FE-40C7-96D4-26ABCA154D4D}">
      <dgm:prSet phldrT="[Text]" custT="1"/>
      <dgm:spPr/>
      <dgm:t>
        <a:bodyPr/>
        <a:lstStyle/>
        <a:p>
          <a:r>
            <a:rPr lang="cs-CZ" sz="2000" b="1" i="1" dirty="0" smtClean="0">
              <a:solidFill>
                <a:srgbClr val="002060"/>
              </a:solidFill>
            </a:rPr>
            <a:t> </a:t>
          </a:r>
          <a:endParaRPr lang="cs-CZ" sz="2000" b="1" i="1" dirty="0">
            <a:solidFill>
              <a:srgbClr val="002060"/>
            </a:solidFill>
          </a:endParaRPr>
        </a:p>
      </dgm:t>
    </dgm:pt>
    <dgm:pt modelId="{079010E2-25BF-407E-87D3-8B737FE4D2D4}" type="parTrans" cxnId="{8737F94B-C3EF-4E44-AF96-32D9C7614731}">
      <dgm:prSet/>
      <dgm:spPr/>
      <dgm:t>
        <a:bodyPr/>
        <a:lstStyle/>
        <a:p>
          <a:endParaRPr lang="cs-CZ"/>
        </a:p>
      </dgm:t>
    </dgm:pt>
    <dgm:pt modelId="{D542C1DB-869C-4AFE-AEED-304BEF69CB30}" type="sibTrans" cxnId="{8737F94B-C3EF-4E44-AF96-32D9C7614731}">
      <dgm:prSet/>
      <dgm:spPr/>
      <dgm:t>
        <a:bodyPr/>
        <a:lstStyle/>
        <a:p>
          <a:endParaRPr lang="cs-CZ"/>
        </a:p>
      </dgm:t>
    </dgm:pt>
    <dgm:pt modelId="{49CE7ABE-B349-43D1-9301-9A4CA3D2EEB8}">
      <dgm:prSet phldrT="[Text]" custT="1"/>
      <dgm:spPr/>
      <dgm:t>
        <a:bodyPr/>
        <a:lstStyle/>
        <a:p>
          <a:r>
            <a:rPr lang="cs-CZ" sz="1800" b="1" dirty="0" smtClean="0"/>
            <a:t>Rod ženský</a:t>
          </a:r>
          <a:endParaRPr lang="cs-CZ" sz="1800" b="1" dirty="0"/>
        </a:p>
      </dgm:t>
    </dgm:pt>
    <dgm:pt modelId="{DA97891E-E647-41E8-BB0A-B73BA3BF688C}" type="parTrans" cxnId="{F71772C1-6D00-44DD-A253-B7EA18FBF687}">
      <dgm:prSet/>
      <dgm:spPr/>
      <dgm:t>
        <a:bodyPr/>
        <a:lstStyle/>
        <a:p>
          <a:endParaRPr lang="cs-CZ"/>
        </a:p>
      </dgm:t>
    </dgm:pt>
    <dgm:pt modelId="{63030684-FCDE-45BC-B217-0DFBA1C099B5}" type="sibTrans" cxnId="{F71772C1-6D00-44DD-A253-B7EA18FBF687}">
      <dgm:prSet/>
      <dgm:spPr/>
      <dgm:t>
        <a:bodyPr/>
        <a:lstStyle/>
        <a:p>
          <a:endParaRPr lang="cs-CZ"/>
        </a:p>
      </dgm:t>
    </dgm:pt>
    <dgm:pt modelId="{9137EC16-AA93-4B43-9F49-538EB26F5595}">
      <dgm:prSet phldrT="[Text]" custT="1"/>
      <dgm:spPr/>
      <dgm:t>
        <a:bodyPr/>
        <a:lstStyle/>
        <a:p>
          <a:r>
            <a:rPr lang="cs-CZ" sz="1800" b="1" dirty="0" smtClean="0"/>
            <a:t>Rod střední</a:t>
          </a:r>
          <a:endParaRPr lang="cs-CZ" sz="1800" b="1" dirty="0"/>
        </a:p>
      </dgm:t>
    </dgm:pt>
    <dgm:pt modelId="{99F8AC23-CCD4-4395-8926-37027EFB3740}" type="parTrans" cxnId="{AF861A36-5915-479A-80D9-D4E22A413964}">
      <dgm:prSet/>
      <dgm:spPr/>
      <dgm:t>
        <a:bodyPr/>
        <a:lstStyle/>
        <a:p>
          <a:endParaRPr lang="cs-CZ"/>
        </a:p>
      </dgm:t>
    </dgm:pt>
    <dgm:pt modelId="{AC7300A6-CB2A-44A1-AB84-EBA087E8312F}" type="sibTrans" cxnId="{AF861A36-5915-479A-80D9-D4E22A413964}">
      <dgm:prSet/>
      <dgm:spPr/>
      <dgm:t>
        <a:bodyPr/>
        <a:lstStyle/>
        <a:p>
          <a:endParaRPr lang="cs-CZ"/>
        </a:p>
      </dgm:t>
    </dgm:pt>
    <dgm:pt modelId="{DE82678D-746D-4365-919D-903FD162B08C}">
      <dgm:prSet phldrT="[Text]" custT="1"/>
      <dgm:spPr/>
      <dgm:t>
        <a:bodyPr/>
        <a:lstStyle/>
        <a:p>
          <a:endParaRPr lang="cs-CZ" sz="2000" b="1" i="1" dirty="0">
            <a:solidFill>
              <a:srgbClr val="002060"/>
            </a:solidFill>
          </a:endParaRPr>
        </a:p>
      </dgm:t>
    </dgm:pt>
    <dgm:pt modelId="{7FC8AFF9-EE36-4F14-B6D6-D029D704021F}" type="parTrans" cxnId="{B8F26B8E-7A8F-4009-8F70-22035682DF81}">
      <dgm:prSet/>
      <dgm:spPr/>
      <dgm:t>
        <a:bodyPr/>
        <a:lstStyle/>
        <a:p>
          <a:endParaRPr lang="cs-CZ"/>
        </a:p>
      </dgm:t>
    </dgm:pt>
    <dgm:pt modelId="{889D8CAD-7714-4666-8630-B27B8E782F75}" type="sibTrans" cxnId="{B8F26B8E-7A8F-4009-8F70-22035682DF81}">
      <dgm:prSet/>
      <dgm:spPr/>
      <dgm:t>
        <a:bodyPr/>
        <a:lstStyle/>
        <a:p>
          <a:endParaRPr lang="cs-CZ"/>
        </a:p>
      </dgm:t>
    </dgm:pt>
    <dgm:pt modelId="{E0373DA9-DE60-47A2-8034-E3D599DF057F}">
      <dgm:prSet phldrT="[Text]" custT="1"/>
      <dgm:spPr/>
      <dgm:t>
        <a:bodyPr/>
        <a:lstStyle/>
        <a:p>
          <a:endParaRPr lang="cs-CZ" sz="2000" b="1" i="1" dirty="0">
            <a:solidFill>
              <a:srgbClr val="002060"/>
            </a:solidFill>
          </a:endParaRPr>
        </a:p>
      </dgm:t>
    </dgm:pt>
    <dgm:pt modelId="{BA6E8FFB-2DE2-45F5-898A-1EECC469AF6E}" type="sibTrans" cxnId="{211949B6-9952-421B-8D3B-658C94626EAA}">
      <dgm:prSet/>
      <dgm:spPr/>
      <dgm:t>
        <a:bodyPr/>
        <a:lstStyle/>
        <a:p>
          <a:endParaRPr lang="cs-CZ"/>
        </a:p>
      </dgm:t>
    </dgm:pt>
    <dgm:pt modelId="{8A71C406-38F9-47E4-9048-EB92290214AB}" type="parTrans" cxnId="{211949B6-9952-421B-8D3B-658C94626EAA}">
      <dgm:prSet/>
      <dgm:spPr/>
      <dgm:t>
        <a:bodyPr/>
        <a:lstStyle/>
        <a:p>
          <a:endParaRPr lang="cs-CZ"/>
        </a:p>
      </dgm:t>
    </dgm:pt>
    <dgm:pt modelId="{0714C055-151D-4A7B-AC5E-75C096D00BAC}" type="pres">
      <dgm:prSet presAssocID="{594DD2D8-B3A3-4C5A-9AB0-8253CB988737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3C76DB2F-37CF-4EBA-A00D-198508AC6DFF}" type="pres">
      <dgm:prSet presAssocID="{3896D081-EAAC-4C32-9799-A0ED356B1323}" presName="horFlow" presStyleCnt="0"/>
      <dgm:spPr/>
    </dgm:pt>
    <dgm:pt modelId="{5BDEE015-1E52-4340-8BA0-D518955290AC}" type="pres">
      <dgm:prSet presAssocID="{3896D081-EAAC-4C32-9799-A0ED356B1323}" presName="bigChev" presStyleLbl="node1" presStyleIdx="0" presStyleCnt="3" custScaleX="156497" custScaleY="214389" custLinFactNeighborX="62531" custLinFactNeighborY="24821"/>
      <dgm:spPr/>
      <dgm:t>
        <a:bodyPr/>
        <a:lstStyle/>
        <a:p>
          <a:endParaRPr lang="cs-CZ"/>
        </a:p>
      </dgm:t>
    </dgm:pt>
    <dgm:pt modelId="{696F07CA-FDAC-48C3-9439-594DD7D73B60}" type="pres">
      <dgm:prSet presAssocID="{079010E2-25BF-407E-87D3-8B737FE4D2D4}" presName="parTrans" presStyleCnt="0"/>
      <dgm:spPr/>
    </dgm:pt>
    <dgm:pt modelId="{91E22FE6-6691-4327-B9CF-BFD81F5919F1}" type="pres">
      <dgm:prSet presAssocID="{D46DA27B-D7FE-40C7-96D4-26ABCA154D4D}" presName="node" presStyleLbl="alignAccFollowNode1" presStyleIdx="0" presStyleCnt="3" custScaleX="591503" custScaleY="284777" custLinFactNeighborX="58604" custLinFactNeighborY="1864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6A76DA-3020-4EA8-B897-F7391D4E229A}" type="pres">
      <dgm:prSet presAssocID="{3896D081-EAAC-4C32-9799-A0ED356B1323}" presName="vSp" presStyleCnt="0"/>
      <dgm:spPr/>
    </dgm:pt>
    <dgm:pt modelId="{70BAB060-4223-4FAA-80E5-5AE6BCF7D116}" type="pres">
      <dgm:prSet presAssocID="{49CE7ABE-B349-43D1-9301-9A4CA3D2EEB8}" presName="horFlow" presStyleCnt="0"/>
      <dgm:spPr/>
    </dgm:pt>
    <dgm:pt modelId="{3D8081FA-F8AA-4EB7-9AE9-6C84B71F86CC}" type="pres">
      <dgm:prSet presAssocID="{49CE7ABE-B349-43D1-9301-9A4CA3D2EEB8}" presName="bigChev" presStyleLbl="node1" presStyleIdx="1" presStyleCnt="3" custScaleX="149439" custScaleY="193850" custLinFactNeighborX="64874" custLinFactNeighborY="37463"/>
      <dgm:spPr/>
      <dgm:t>
        <a:bodyPr/>
        <a:lstStyle/>
        <a:p>
          <a:endParaRPr lang="cs-CZ"/>
        </a:p>
      </dgm:t>
    </dgm:pt>
    <dgm:pt modelId="{7E714F79-5332-45F4-B68E-3B5E01BE608D}" type="pres">
      <dgm:prSet presAssocID="{8A71C406-38F9-47E4-9048-EB92290214AB}" presName="parTrans" presStyleCnt="0"/>
      <dgm:spPr/>
    </dgm:pt>
    <dgm:pt modelId="{49A5FFB6-BC2F-4A6A-9464-924BEEB64610}" type="pres">
      <dgm:prSet presAssocID="{E0373DA9-DE60-47A2-8034-E3D599DF057F}" presName="node" presStyleLbl="alignAccFollowNode1" presStyleIdx="1" presStyleCnt="3" custScaleX="604826" custScaleY="288812" custLinFactNeighborX="5069" custLinFactNeighborY="413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35B1FF-C780-4C13-8D99-E7078233C653}" type="pres">
      <dgm:prSet presAssocID="{49CE7ABE-B349-43D1-9301-9A4CA3D2EEB8}" presName="vSp" presStyleCnt="0"/>
      <dgm:spPr/>
    </dgm:pt>
    <dgm:pt modelId="{69543DD1-4116-4565-A062-2C99C5A0C39C}" type="pres">
      <dgm:prSet presAssocID="{9137EC16-AA93-4B43-9F49-538EB26F5595}" presName="horFlow" presStyleCnt="0"/>
      <dgm:spPr/>
    </dgm:pt>
    <dgm:pt modelId="{1D1A9D19-57F3-42BE-8A19-EDC7A9916F69}" type="pres">
      <dgm:prSet presAssocID="{9137EC16-AA93-4B43-9F49-538EB26F5595}" presName="bigChev" presStyleLbl="node1" presStyleIdx="2" presStyleCnt="3" custScaleX="154338" custScaleY="179685" custLinFactNeighborX="51020" custLinFactNeighborY="72486"/>
      <dgm:spPr/>
      <dgm:t>
        <a:bodyPr/>
        <a:lstStyle/>
        <a:p>
          <a:endParaRPr lang="cs-CZ"/>
        </a:p>
      </dgm:t>
    </dgm:pt>
    <dgm:pt modelId="{C5EB77AD-A8DD-4347-8842-AB1631568469}" type="pres">
      <dgm:prSet presAssocID="{7FC8AFF9-EE36-4F14-B6D6-D029D704021F}" presName="parTrans" presStyleCnt="0"/>
      <dgm:spPr/>
    </dgm:pt>
    <dgm:pt modelId="{B4BA5943-3A6E-4D2D-A14E-0FD1BEBB7871}" type="pres">
      <dgm:prSet presAssocID="{DE82678D-746D-4365-919D-903FD162B08C}" presName="node" presStyleLbl="alignAccFollowNode1" presStyleIdx="2" presStyleCnt="3" custScaleX="600508" custScaleY="283515" custLinFactNeighborX="-12935" custLinFactNeighborY="8629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71772C1-6D00-44DD-A253-B7EA18FBF687}" srcId="{594DD2D8-B3A3-4C5A-9AB0-8253CB988737}" destId="{49CE7ABE-B349-43D1-9301-9A4CA3D2EEB8}" srcOrd="1" destOrd="0" parTransId="{DA97891E-E647-41E8-BB0A-B73BA3BF688C}" sibTransId="{63030684-FCDE-45BC-B217-0DFBA1C099B5}"/>
    <dgm:cxn modelId="{D5295341-3371-4514-B304-63EB5216A34C}" srcId="{594DD2D8-B3A3-4C5A-9AB0-8253CB988737}" destId="{3896D081-EAAC-4C32-9799-A0ED356B1323}" srcOrd="0" destOrd="0" parTransId="{28C2BE66-870F-4EA7-9378-79DABFD34194}" sibTransId="{0FDC9143-8132-4E0B-B0B2-263C63C451A2}"/>
    <dgm:cxn modelId="{758D5F03-A9F0-4BBF-867C-D4C5E5FDB97C}" type="presOf" srcId="{DE82678D-746D-4365-919D-903FD162B08C}" destId="{B4BA5943-3A6E-4D2D-A14E-0FD1BEBB7871}" srcOrd="0" destOrd="0" presId="urn:microsoft.com/office/officeart/2005/8/layout/lProcess3"/>
    <dgm:cxn modelId="{02769C2F-F00F-4DE4-B1F7-F57A7177D4BE}" type="presOf" srcId="{D46DA27B-D7FE-40C7-96D4-26ABCA154D4D}" destId="{91E22FE6-6691-4327-B9CF-BFD81F5919F1}" srcOrd="0" destOrd="0" presId="urn:microsoft.com/office/officeart/2005/8/layout/lProcess3"/>
    <dgm:cxn modelId="{8737F94B-C3EF-4E44-AF96-32D9C7614731}" srcId="{3896D081-EAAC-4C32-9799-A0ED356B1323}" destId="{D46DA27B-D7FE-40C7-96D4-26ABCA154D4D}" srcOrd="0" destOrd="0" parTransId="{079010E2-25BF-407E-87D3-8B737FE4D2D4}" sibTransId="{D542C1DB-869C-4AFE-AEED-304BEF69CB30}"/>
    <dgm:cxn modelId="{AF861A36-5915-479A-80D9-D4E22A413964}" srcId="{594DD2D8-B3A3-4C5A-9AB0-8253CB988737}" destId="{9137EC16-AA93-4B43-9F49-538EB26F5595}" srcOrd="2" destOrd="0" parTransId="{99F8AC23-CCD4-4395-8926-37027EFB3740}" sibTransId="{AC7300A6-CB2A-44A1-AB84-EBA087E8312F}"/>
    <dgm:cxn modelId="{211949B6-9952-421B-8D3B-658C94626EAA}" srcId="{49CE7ABE-B349-43D1-9301-9A4CA3D2EEB8}" destId="{E0373DA9-DE60-47A2-8034-E3D599DF057F}" srcOrd="0" destOrd="0" parTransId="{8A71C406-38F9-47E4-9048-EB92290214AB}" sibTransId="{BA6E8FFB-2DE2-45F5-898A-1EECC469AF6E}"/>
    <dgm:cxn modelId="{6BE8BC1A-BE50-4910-83FE-2A8A6745A3F8}" type="presOf" srcId="{594DD2D8-B3A3-4C5A-9AB0-8253CB988737}" destId="{0714C055-151D-4A7B-AC5E-75C096D00BAC}" srcOrd="0" destOrd="0" presId="urn:microsoft.com/office/officeart/2005/8/layout/lProcess3"/>
    <dgm:cxn modelId="{B8F26B8E-7A8F-4009-8F70-22035682DF81}" srcId="{9137EC16-AA93-4B43-9F49-538EB26F5595}" destId="{DE82678D-746D-4365-919D-903FD162B08C}" srcOrd="0" destOrd="0" parTransId="{7FC8AFF9-EE36-4F14-B6D6-D029D704021F}" sibTransId="{889D8CAD-7714-4666-8630-B27B8E782F75}"/>
    <dgm:cxn modelId="{F96FA247-5D5C-4493-838B-4FDC68E77051}" type="presOf" srcId="{3896D081-EAAC-4C32-9799-A0ED356B1323}" destId="{5BDEE015-1E52-4340-8BA0-D518955290AC}" srcOrd="0" destOrd="0" presId="urn:microsoft.com/office/officeart/2005/8/layout/lProcess3"/>
    <dgm:cxn modelId="{90A45996-EAE0-43D3-985D-795C7FE56FBA}" type="presOf" srcId="{49CE7ABE-B349-43D1-9301-9A4CA3D2EEB8}" destId="{3D8081FA-F8AA-4EB7-9AE9-6C84B71F86CC}" srcOrd="0" destOrd="0" presId="urn:microsoft.com/office/officeart/2005/8/layout/lProcess3"/>
    <dgm:cxn modelId="{A87DC322-F7AA-4DDA-A7E0-979B15215F10}" type="presOf" srcId="{9137EC16-AA93-4B43-9F49-538EB26F5595}" destId="{1D1A9D19-57F3-42BE-8A19-EDC7A9916F69}" srcOrd="0" destOrd="0" presId="urn:microsoft.com/office/officeart/2005/8/layout/lProcess3"/>
    <dgm:cxn modelId="{4B9D0AB0-3824-459C-8540-43FCB42C5B17}" type="presOf" srcId="{E0373DA9-DE60-47A2-8034-E3D599DF057F}" destId="{49A5FFB6-BC2F-4A6A-9464-924BEEB64610}" srcOrd="0" destOrd="0" presId="urn:microsoft.com/office/officeart/2005/8/layout/lProcess3"/>
    <dgm:cxn modelId="{542B3088-A4A0-44ED-BEB2-00B1B2E153A3}" type="presParOf" srcId="{0714C055-151D-4A7B-AC5E-75C096D00BAC}" destId="{3C76DB2F-37CF-4EBA-A00D-198508AC6DFF}" srcOrd="0" destOrd="0" presId="urn:microsoft.com/office/officeart/2005/8/layout/lProcess3"/>
    <dgm:cxn modelId="{7A9B5815-9C55-4380-B063-78CFC4F5B7CD}" type="presParOf" srcId="{3C76DB2F-37CF-4EBA-A00D-198508AC6DFF}" destId="{5BDEE015-1E52-4340-8BA0-D518955290AC}" srcOrd="0" destOrd="0" presId="urn:microsoft.com/office/officeart/2005/8/layout/lProcess3"/>
    <dgm:cxn modelId="{3E1DC9E9-91A3-4188-8BF9-D8F3A5806F2C}" type="presParOf" srcId="{3C76DB2F-37CF-4EBA-A00D-198508AC6DFF}" destId="{696F07CA-FDAC-48C3-9439-594DD7D73B60}" srcOrd="1" destOrd="0" presId="urn:microsoft.com/office/officeart/2005/8/layout/lProcess3"/>
    <dgm:cxn modelId="{A3E33A3C-DF38-43CC-9CF0-FF6DDB7EEE46}" type="presParOf" srcId="{3C76DB2F-37CF-4EBA-A00D-198508AC6DFF}" destId="{91E22FE6-6691-4327-B9CF-BFD81F5919F1}" srcOrd="2" destOrd="0" presId="urn:microsoft.com/office/officeart/2005/8/layout/lProcess3"/>
    <dgm:cxn modelId="{4F66CB96-8F3E-446F-80B8-EA3D772A48FF}" type="presParOf" srcId="{0714C055-151D-4A7B-AC5E-75C096D00BAC}" destId="{856A76DA-3020-4EA8-B897-F7391D4E229A}" srcOrd="1" destOrd="0" presId="urn:microsoft.com/office/officeart/2005/8/layout/lProcess3"/>
    <dgm:cxn modelId="{BD9A31AB-4213-401E-BACF-E64C599B78B6}" type="presParOf" srcId="{0714C055-151D-4A7B-AC5E-75C096D00BAC}" destId="{70BAB060-4223-4FAA-80E5-5AE6BCF7D116}" srcOrd="2" destOrd="0" presId="urn:microsoft.com/office/officeart/2005/8/layout/lProcess3"/>
    <dgm:cxn modelId="{012F397A-F87E-48E9-B1F2-0E4A371D982E}" type="presParOf" srcId="{70BAB060-4223-4FAA-80E5-5AE6BCF7D116}" destId="{3D8081FA-F8AA-4EB7-9AE9-6C84B71F86CC}" srcOrd="0" destOrd="0" presId="urn:microsoft.com/office/officeart/2005/8/layout/lProcess3"/>
    <dgm:cxn modelId="{1F95722F-BB9A-4219-A783-6E855BEB7265}" type="presParOf" srcId="{70BAB060-4223-4FAA-80E5-5AE6BCF7D116}" destId="{7E714F79-5332-45F4-B68E-3B5E01BE608D}" srcOrd="1" destOrd="0" presId="urn:microsoft.com/office/officeart/2005/8/layout/lProcess3"/>
    <dgm:cxn modelId="{8D889B0C-5E49-4B41-9BFB-D30EEFFF8B08}" type="presParOf" srcId="{70BAB060-4223-4FAA-80E5-5AE6BCF7D116}" destId="{49A5FFB6-BC2F-4A6A-9464-924BEEB64610}" srcOrd="2" destOrd="0" presId="urn:microsoft.com/office/officeart/2005/8/layout/lProcess3"/>
    <dgm:cxn modelId="{3842B648-81A4-4871-94F4-629847763A89}" type="presParOf" srcId="{0714C055-151D-4A7B-AC5E-75C096D00BAC}" destId="{0B35B1FF-C780-4C13-8D99-E7078233C653}" srcOrd="3" destOrd="0" presId="urn:microsoft.com/office/officeart/2005/8/layout/lProcess3"/>
    <dgm:cxn modelId="{61F9DC58-DB3F-4985-8DAD-910887D3C89A}" type="presParOf" srcId="{0714C055-151D-4A7B-AC5E-75C096D00BAC}" destId="{69543DD1-4116-4565-A062-2C99C5A0C39C}" srcOrd="4" destOrd="0" presId="urn:microsoft.com/office/officeart/2005/8/layout/lProcess3"/>
    <dgm:cxn modelId="{3A3D567D-641A-4937-9D98-4CCD1BF171A0}" type="presParOf" srcId="{69543DD1-4116-4565-A062-2C99C5A0C39C}" destId="{1D1A9D19-57F3-42BE-8A19-EDC7A9916F69}" srcOrd="0" destOrd="0" presId="urn:microsoft.com/office/officeart/2005/8/layout/lProcess3"/>
    <dgm:cxn modelId="{50F407EB-9D3B-476B-B03E-56795A033FEA}" type="presParOf" srcId="{69543DD1-4116-4565-A062-2C99C5A0C39C}" destId="{C5EB77AD-A8DD-4347-8842-AB1631568469}" srcOrd="1" destOrd="0" presId="urn:microsoft.com/office/officeart/2005/8/layout/lProcess3"/>
    <dgm:cxn modelId="{C814E9A7-02A5-4892-9E81-AA318BA0D205}" type="presParOf" srcId="{69543DD1-4116-4565-A062-2C99C5A0C39C}" destId="{B4BA5943-3A6E-4D2D-A14E-0FD1BEBB7871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01205F-A06F-4C03-A19A-EB689897E64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097E6AD-9C0A-48CC-A075-423D352ADAF3}">
      <dgm:prSet custT="1"/>
      <dgm:spPr/>
      <dgm:t>
        <a:bodyPr/>
        <a:lstStyle/>
        <a:p>
          <a:pPr rtl="0"/>
          <a:r>
            <a:rPr lang="cs-CZ" sz="2800" b="1" i="1" dirty="0" smtClean="0"/>
            <a:t>Vzory podstatných jmen</a:t>
          </a:r>
        </a:p>
        <a:p>
          <a:pPr rtl="0"/>
          <a:r>
            <a:rPr lang="cs-CZ" sz="1800" b="1" i="1" dirty="0" smtClean="0"/>
            <a:t>nám pomáhají při psaní </a:t>
          </a:r>
          <a:r>
            <a:rPr lang="cs-CZ" sz="1800" b="1" i="1" dirty="0" smtClean="0">
              <a:solidFill>
                <a:schemeClr val="tx1"/>
              </a:solidFill>
            </a:rPr>
            <a:t>i/y</a:t>
          </a:r>
          <a:r>
            <a:rPr lang="cs-CZ" sz="1800" b="1" i="1" dirty="0" smtClean="0"/>
            <a:t> v koncovce podstatného jména</a:t>
          </a:r>
          <a:endParaRPr lang="cs-CZ" sz="1800" b="1" dirty="0"/>
        </a:p>
      </dgm:t>
    </dgm:pt>
    <dgm:pt modelId="{69B75E9C-4D1C-445B-B464-BC7AA88D4D84}" type="parTrans" cxnId="{8E9895EF-9823-4D44-B3D4-B6A86E0926B6}">
      <dgm:prSet/>
      <dgm:spPr/>
      <dgm:t>
        <a:bodyPr/>
        <a:lstStyle/>
        <a:p>
          <a:endParaRPr lang="cs-CZ"/>
        </a:p>
      </dgm:t>
    </dgm:pt>
    <dgm:pt modelId="{C4CAAB30-FD7B-4C2F-BBF1-17ADB3437022}" type="sibTrans" cxnId="{8E9895EF-9823-4D44-B3D4-B6A86E0926B6}">
      <dgm:prSet/>
      <dgm:spPr/>
      <dgm:t>
        <a:bodyPr/>
        <a:lstStyle/>
        <a:p>
          <a:endParaRPr lang="cs-CZ"/>
        </a:p>
      </dgm:t>
    </dgm:pt>
    <dgm:pt modelId="{34CD3570-1F32-4C22-B68F-81B856793F15}" type="pres">
      <dgm:prSet presAssocID="{7F01205F-A06F-4C03-A19A-EB689897E64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8AB77C2-42D6-4174-A843-3A3D45A02595}" type="pres">
      <dgm:prSet presAssocID="{1097E6AD-9C0A-48CC-A075-423D352ADAF3}" presName="composite" presStyleCnt="0"/>
      <dgm:spPr/>
    </dgm:pt>
    <dgm:pt modelId="{834A7055-8883-4F9C-B6AF-A770C8321048}" type="pres">
      <dgm:prSet presAssocID="{1097E6AD-9C0A-48CC-A075-423D352ADAF3}" presName="imgShp" presStyleLbl="fgImgPlace1" presStyleIdx="0" presStyleCnt="1" custScaleX="101294"/>
      <dgm:spPr/>
    </dgm:pt>
    <dgm:pt modelId="{25CFCE3C-E1D8-458B-8020-AEB91C1746DF}" type="pres">
      <dgm:prSet presAssocID="{1097E6AD-9C0A-48CC-A075-423D352ADAF3}" presName="txShp" presStyleLbl="node1" presStyleIdx="0" presStyleCnt="1" custScaleX="111510" custScaleY="100098" custLinFactNeighborX="534" custLinFactNeighborY="-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E9895EF-9823-4D44-B3D4-B6A86E0926B6}" srcId="{7F01205F-A06F-4C03-A19A-EB689897E64C}" destId="{1097E6AD-9C0A-48CC-A075-423D352ADAF3}" srcOrd="0" destOrd="0" parTransId="{69B75E9C-4D1C-445B-B464-BC7AA88D4D84}" sibTransId="{C4CAAB30-FD7B-4C2F-BBF1-17ADB3437022}"/>
    <dgm:cxn modelId="{F75BDB84-B164-4AC8-9AF8-ACD3E96B9989}" type="presOf" srcId="{1097E6AD-9C0A-48CC-A075-423D352ADAF3}" destId="{25CFCE3C-E1D8-458B-8020-AEB91C1746DF}" srcOrd="0" destOrd="0" presId="urn:microsoft.com/office/officeart/2005/8/layout/vList3"/>
    <dgm:cxn modelId="{6280A280-A078-4FB3-913E-7531DD01D19A}" type="presOf" srcId="{7F01205F-A06F-4C03-A19A-EB689897E64C}" destId="{34CD3570-1F32-4C22-B68F-81B856793F15}" srcOrd="0" destOrd="0" presId="urn:microsoft.com/office/officeart/2005/8/layout/vList3"/>
    <dgm:cxn modelId="{5885068F-1770-4827-9EA2-3B59F0482CCF}" type="presParOf" srcId="{34CD3570-1F32-4C22-B68F-81B856793F15}" destId="{48AB77C2-42D6-4174-A843-3A3D45A02595}" srcOrd="0" destOrd="0" presId="urn:microsoft.com/office/officeart/2005/8/layout/vList3"/>
    <dgm:cxn modelId="{D661CFE9-598C-46F1-BD0E-705CF6B13DDE}" type="presParOf" srcId="{48AB77C2-42D6-4174-A843-3A3D45A02595}" destId="{834A7055-8883-4F9C-B6AF-A770C8321048}" srcOrd="0" destOrd="0" presId="urn:microsoft.com/office/officeart/2005/8/layout/vList3"/>
    <dgm:cxn modelId="{DF77C68D-067B-46D1-94EC-84FBF84373A9}" type="presParOf" srcId="{48AB77C2-42D6-4174-A843-3A3D45A02595}" destId="{25CFCE3C-E1D8-458B-8020-AEB91C1746D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15EFEC-794F-47DF-9562-D3DAC7E835EA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75C4C758-D9B3-4FD1-8685-C7948E3DE75F}">
      <dgm:prSet phldrT="[Text]" custT="1"/>
      <dgm:spPr/>
      <dgm:t>
        <a:bodyPr/>
        <a:lstStyle/>
        <a:p>
          <a:r>
            <a:rPr lang="cs-CZ" sz="2400" b="1" i="1" dirty="0" smtClean="0">
              <a:solidFill>
                <a:schemeClr val="tx1"/>
              </a:solidFill>
            </a:rPr>
            <a:t>předseda</a:t>
          </a:r>
        </a:p>
        <a:p>
          <a:r>
            <a:rPr lang="cs-CZ" sz="2400" b="1" i="1" dirty="0" smtClean="0"/>
            <a:t>V 6. p. č. j. koncovka </a:t>
          </a:r>
          <a:r>
            <a:rPr lang="cs-CZ" sz="2400" b="1" i="1" dirty="0" smtClean="0">
              <a:solidFill>
                <a:srgbClr val="FF0000"/>
              </a:solidFill>
            </a:rPr>
            <a:t>- </a:t>
          </a:r>
          <a:r>
            <a:rPr lang="cs-CZ" sz="2400" b="1" i="1" dirty="0" err="1" smtClean="0">
              <a:solidFill>
                <a:srgbClr val="FF0000"/>
              </a:solidFill>
            </a:rPr>
            <a:t>ovi</a:t>
          </a:r>
          <a:endParaRPr lang="cs-CZ" sz="2400" b="1" i="1" dirty="0">
            <a:solidFill>
              <a:srgbClr val="FF0000"/>
            </a:solidFill>
          </a:endParaRPr>
        </a:p>
      </dgm:t>
    </dgm:pt>
    <dgm:pt modelId="{5B5B97A0-FF5C-44B6-9C86-BCF20F658F0A}" type="parTrans" cxnId="{3F26074F-2250-482A-B672-72135DCA8AE1}">
      <dgm:prSet/>
      <dgm:spPr/>
      <dgm:t>
        <a:bodyPr/>
        <a:lstStyle/>
        <a:p>
          <a:endParaRPr lang="cs-CZ"/>
        </a:p>
      </dgm:t>
    </dgm:pt>
    <dgm:pt modelId="{DBD5B9AB-2641-4B4E-ADC6-D45E9D0998F6}" type="sibTrans" cxnId="{3F26074F-2250-482A-B672-72135DCA8AE1}">
      <dgm:prSet/>
      <dgm:spPr/>
      <dgm:t>
        <a:bodyPr/>
        <a:lstStyle/>
        <a:p>
          <a:endParaRPr lang="cs-CZ"/>
        </a:p>
      </dgm:t>
    </dgm:pt>
    <dgm:pt modelId="{0FDFB007-BC07-4DFA-9093-F55BF8092E84}">
      <dgm:prSet phldrT="[Text]" custT="1"/>
      <dgm:spPr/>
      <dgm:t>
        <a:bodyPr/>
        <a:lstStyle/>
        <a:p>
          <a:r>
            <a:rPr lang="cs-CZ" sz="2400" b="1" i="1" dirty="0" smtClean="0">
              <a:solidFill>
                <a:schemeClr val="tx1"/>
              </a:solidFill>
            </a:rPr>
            <a:t>muž</a:t>
          </a:r>
        </a:p>
        <a:p>
          <a:r>
            <a:rPr lang="cs-CZ" sz="2400" b="1" i="1" dirty="0" smtClean="0">
              <a:solidFill>
                <a:schemeClr val="bg1"/>
              </a:solidFill>
            </a:rPr>
            <a:t>V 5. pádě č. j. se zakončení </a:t>
          </a:r>
        </a:p>
        <a:p>
          <a:r>
            <a:rPr lang="cs-CZ" sz="2400" b="1" i="1" dirty="0" smtClean="0">
              <a:solidFill>
                <a:schemeClr val="bg1"/>
              </a:solidFill>
            </a:rPr>
            <a:t>na </a:t>
          </a:r>
          <a:r>
            <a:rPr lang="cs-CZ" sz="2400" b="1" i="1" dirty="0" smtClean="0">
              <a:solidFill>
                <a:srgbClr val="FF0000"/>
              </a:solidFill>
            </a:rPr>
            <a:t>–</a:t>
          </a:r>
          <a:r>
            <a:rPr lang="cs-CZ" sz="2400" b="1" i="1" dirty="0" err="1" smtClean="0">
              <a:solidFill>
                <a:srgbClr val="FF0000"/>
              </a:solidFill>
            </a:rPr>
            <a:t>ec</a:t>
          </a:r>
          <a:r>
            <a:rPr lang="cs-CZ" sz="2400" b="1" i="1" dirty="0" smtClean="0">
              <a:solidFill>
                <a:srgbClr val="FF0000"/>
              </a:solidFill>
            </a:rPr>
            <a:t> </a:t>
          </a:r>
          <a:r>
            <a:rPr lang="cs-CZ" sz="2400" b="1" i="1" dirty="0" smtClean="0">
              <a:solidFill>
                <a:schemeClr val="bg1"/>
              </a:solidFill>
            </a:rPr>
            <a:t>mění na </a:t>
          </a:r>
          <a:r>
            <a:rPr lang="cs-CZ" sz="2400" b="1" i="1" dirty="0" smtClean="0">
              <a:solidFill>
                <a:srgbClr val="FF0000"/>
              </a:solidFill>
            </a:rPr>
            <a:t>- </a:t>
          </a:r>
          <a:r>
            <a:rPr lang="cs-CZ" sz="2400" b="1" i="1" dirty="0" err="1" smtClean="0">
              <a:solidFill>
                <a:srgbClr val="FF0000"/>
              </a:solidFill>
            </a:rPr>
            <a:t>če</a:t>
          </a:r>
          <a:endParaRPr lang="cs-CZ" sz="2400" b="1" i="1" dirty="0">
            <a:solidFill>
              <a:srgbClr val="FF0000"/>
            </a:solidFill>
          </a:endParaRPr>
        </a:p>
      </dgm:t>
    </dgm:pt>
    <dgm:pt modelId="{C0D5A10B-D0D0-4E09-81D7-4D1FF9853D50}" type="parTrans" cxnId="{5EEBFE66-F6C0-4E43-8B24-EE684557708E}">
      <dgm:prSet/>
      <dgm:spPr/>
      <dgm:t>
        <a:bodyPr/>
        <a:lstStyle/>
        <a:p>
          <a:endParaRPr lang="cs-CZ"/>
        </a:p>
      </dgm:t>
    </dgm:pt>
    <dgm:pt modelId="{90EA5164-8686-4983-9AF2-9A0D29F9279E}" type="sibTrans" cxnId="{5EEBFE66-F6C0-4E43-8B24-EE684557708E}">
      <dgm:prSet/>
      <dgm:spPr/>
      <dgm:t>
        <a:bodyPr/>
        <a:lstStyle/>
        <a:p>
          <a:endParaRPr lang="cs-CZ"/>
        </a:p>
      </dgm:t>
    </dgm:pt>
    <dgm:pt modelId="{E8024396-BE92-46CB-96CB-443E5CB4872A}">
      <dgm:prSet phldrT="[Text]" custT="1"/>
      <dgm:spPr/>
      <dgm:t>
        <a:bodyPr/>
        <a:lstStyle/>
        <a:p>
          <a:r>
            <a:rPr lang="cs-CZ" sz="2400" b="1" i="1" dirty="0" smtClean="0">
              <a:solidFill>
                <a:schemeClr val="tx1"/>
              </a:solidFill>
            </a:rPr>
            <a:t>soudce</a:t>
          </a:r>
        </a:p>
        <a:p>
          <a:r>
            <a:rPr lang="cs-CZ" sz="2300" b="1" i="1" dirty="0" smtClean="0">
              <a:solidFill>
                <a:schemeClr val="bg1"/>
              </a:solidFill>
            </a:rPr>
            <a:t>V 5. pádě č. j.  se zakončení </a:t>
          </a:r>
        </a:p>
        <a:p>
          <a:r>
            <a:rPr lang="cs-CZ" sz="2300" b="1" i="1" dirty="0" smtClean="0">
              <a:solidFill>
                <a:schemeClr val="bg1"/>
              </a:solidFill>
            </a:rPr>
            <a:t>na  </a:t>
          </a:r>
          <a:r>
            <a:rPr lang="cs-CZ" sz="2300" b="1" i="1" dirty="0" smtClean="0">
              <a:solidFill>
                <a:srgbClr val="FF0000"/>
              </a:solidFill>
            </a:rPr>
            <a:t>-</a:t>
          </a:r>
          <a:r>
            <a:rPr lang="cs-CZ" sz="2300" b="1" i="1" dirty="0" err="1" smtClean="0">
              <a:solidFill>
                <a:srgbClr val="FF0000"/>
              </a:solidFill>
            </a:rPr>
            <a:t>ce</a:t>
          </a:r>
          <a:r>
            <a:rPr lang="cs-CZ" sz="2300" b="1" i="1" dirty="0" smtClean="0">
              <a:solidFill>
                <a:srgbClr val="FF0000"/>
              </a:solidFill>
            </a:rPr>
            <a:t> </a:t>
          </a:r>
          <a:r>
            <a:rPr lang="cs-CZ" sz="2300" b="1" i="1" dirty="0" smtClean="0">
              <a:solidFill>
                <a:schemeClr val="bg1"/>
              </a:solidFill>
            </a:rPr>
            <a:t>rovná  tvaru 1. pádu ( </a:t>
          </a:r>
          <a:r>
            <a:rPr lang="cs-CZ" sz="2300" b="1" i="1" dirty="0" smtClean="0">
              <a:solidFill>
                <a:srgbClr val="FF0000"/>
              </a:solidFill>
            </a:rPr>
            <a:t>-</a:t>
          </a:r>
          <a:r>
            <a:rPr lang="cs-CZ" sz="2300" b="1" i="1" dirty="0" err="1" smtClean="0">
              <a:solidFill>
                <a:srgbClr val="FF0000"/>
              </a:solidFill>
            </a:rPr>
            <a:t>ce</a:t>
          </a:r>
          <a:r>
            <a:rPr lang="cs-CZ" sz="2300" b="1" i="1" dirty="0" smtClean="0">
              <a:solidFill>
                <a:schemeClr val="bg1"/>
              </a:solidFill>
            </a:rPr>
            <a:t>)</a:t>
          </a:r>
          <a:endParaRPr lang="cs-CZ" sz="2300" dirty="0">
            <a:solidFill>
              <a:schemeClr val="bg1"/>
            </a:solidFill>
          </a:endParaRPr>
        </a:p>
      </dgm:t>
    </dgm:pt>
    <dgm:pt modelId="{A1788D68-4B2A-497E-A676-7BF9C0E2DED1}" type="parTrans" cxnId="{B67084FA-35BA-41A2-9C97-1501F9EB64F2}">
      <dgm:prSet/>
      <dgm:spPr/>
      <dgm:t>
        <a:bodyPr/>
        <a:lstStyle/>
        <a:p>
          <a:endParaRPr lang="cs-CZ"/>
        </a:p>
      </dgm:t>
    </dgm:pt>
    <dgm:pt modelId="{5213A1D6-C2BC-4825-B08F-2F8046E98CB7}" type="sibTrans" cxnId="{B67084FA-35BA-41A2-9C97-1501F9EB64F2}">
      <dgm:prSet/>
      <dgm:spPr/>
      <dgm:t>
        <a:bodyPr/>
        <a:lstStyle/>
        <a:p>
          <a:endParaRPr lang="cs-CZ"/>
        </a:p>
      </dgm:t>
    </dgm:pt>
    <dgm:pt modelId="{A11FE551-E730-4BC1-834B-31A0C01892B6}" type="pres">
      <dgm:prSet presAssocID="{9F15EFEC-794F-47DF-9562-D3DAC7E835EA}" presName="linearFlow" presStyleCnt="0">
        <dgm:presLayoutVars>
          <dgm:dir/>
          <dgm:resizeHandles val="exact"/>
        </dgm:presLayoutVars>
      </dgm:prSet>
      <dgm:spPr/>
    </dgm:pt>
    <dgm:pt modelId="{1092F198-8A8B-43CF-8E2D-D30E36CD771E}" type="pres">
      <dgm:prSet presAssocID="{75C4C758-D9B3-4FD1-8685-C7948E3DE75F}" presName="composite" presStyleCnt="0"/>
      <dgm:spPr/>
    </dgm:pt>
    <dgm:pt modelId="{4C766191-CCDC-40D0-91B4-A0FE7F567897}" type="pres">
      <dgm:prSet presAssocID="{75C4C758-D9B3-4FD1-8685-C7948E3DE75F}" presName="imgShp" presStyleLbl="fgImgPlace1" presStyleIdx="0" presStyleCnt="3" custLinFactNeighborX="39565" custLinFactNeighborY="5134"/>
      <dgm:spPr/>
    </dgm:pt>
    <dgm:pt modelId="{C3B27ADC-492A-4A80-A6B6-3739DA20AF4B}" type="pres">
      <dgm:prSet presAssocID="{75C4C758-D9B3-4FD1-8685-C7948E3DE75F}" presName="txShp" presStyleLbl="node1" presStyleIdx="0" presStyleCnt="3" custScaleX="120127" custScaleY="144113" custLinFactNeighborX="13823" custLinFactNeighborY="-19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80214F-BC5D-4828-9FC5-BAB5B49EA923}" type="pres">
      <dgm:prSet presAssocID="{DBD5B9AB-2641-4B4E-ADC6-D45E9D0998F6}" presName="spacing" presStyleCnt="0"/>
      <dgm:spPr/>
    </dgm:pt>
    <dgm:pt modelId="{1667FF6E-3AF5-4DE2-A7AD-B91EC148253B}" type="pres">
      <dgm:prSet presAssocID="{0FDFB007-BC07-4DFA-9093-F55BF8092E84}" presName="composite" presStyleCnt="0"/>
      <dgm:spPr/>
    </dgm:pt>
    <dgm:pt modelId="{D08B8141-2C43-49ED-9385-2F4486F4C8D7}" type="pres">
      <dgm:prSet presAssocID="{0FDFB007-BC07-4DFA-9093-F55BF8092E84}" presName="imgShp" presStyleLbl="fgImgPlace1" presStyleIdx="1" presStyleCnt="3" custLinFactNeighborX="-28277" custLinFactNeighborY="730"/>
      <dgm:spPr/>
    </dgm:pt>
    <dgm:pt modelId="{5427545C-6526-4D3C-AAFA-D2D3B12881A4}" type="pres">
      <dgm:prSet presAssocID="{0FDFB007-BC07-4DFA-9093-F55BF8092E84}" presName="txShp" presStyleLbl="node1" presStyleIdx="1" presStyleCnt="3" custScaleX="94898" custScaleY="241650" custLinFactNeighborX="-8733" custLinFactNeighborY="-805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264B8F-A214-40E1-BC3C-341858F9926E}" type="pres">
      <dgm:prSet presAssocID="{90EA5164-8686-4983-9AF2-9A0D29F9279E}" presName="spacing" presStyleCnt="0"/>
      <dgm:spPr/>
    </dgm:pt>
    <dgm:pt modelId="{D18A8182-B22A-43C9-9064-AC09F8B2954F}" type="pres">
      <dgm:prSet presAssocID="{E8024396-BE92-46CB-96CB-443E5CB4872A}" presName="composite" presStyleCnt="0"/>
      <dgm:spPr/>
    </dgm:pt>
    <dgm:pt modelId="{240BE664-02CF-4945-83CE-4C33E94AA3A7}" type="pres">
      <dgm:prSet presAssocID="{E8024396-BE92-46CB-96CB-443E5CB4872A}" presName="imgShp" presStyleLbl="fgImgPlace1" presStyleIdx="2" presStyleCnt="3" custLinFactX="-37203" custLinFactNeighborX="-100000" custLinFactNeighborY="-16310"/>
      <dgm:spPr/>
    </dgm:pt>
    <dgm:pt modelId="{8D2FC597-F997-4954-8AC6-9B102B638261}" type="pres">
      <dgm:prSet presAssocID="{E8024396-BE92-46CB-96CB-443E5CB4872A}" presName="txShp" presStyleLbl="node1" presStyleIdx="2" presStyleCnt="3" custScaleX="107020" custScaleY="216620" custLinFactNeighborX="-15936" custLinFactNeighborY="88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B491610-FC58-4E39-8C74-C18AE3419729}" type="presOf" srcId="{E8024396-BE92-46CB-96CB-443E5CB4872A}" destId="{8D2FC597-F997-4954-8AC6-9B102B638261}" srcOrd="0" destOrd="0" presId="urn:microsoft.com/office/officeart/2005/8/layout/vList3"/>
    <dgm:cxn modelId="{B67084FA-35BA-41A2-9C97-1501F9EB64F2}" srcId="{9F15EFEC-794F-47DF-9562-D3DAC7E835EA}" destId="{E8024396-BE92-46CB-96CB-443E5CB4872A}" srcOrd="2" destOrd="0" parTransId="{A1788D68-4B2A-497E-A676-7BF9C0E2DED1}" sibTransId="{5213A1D6-C2BC-4825-B08F-2F8046E98CB7}"/>
    <dgm:cxn modelId="{3F26074F-2250-482A-B672-72135DCA8AE1}" srcId="{9F15EFEC-794F-47DF-9562-D3DAC7E835EA}" destId="{75C4C758-D9B3-4FD1-8685-C7948E3DE75F}" srcOrd="0" destOrd="0" parTransId="{5B5B97A0-FF5C-44B6-9C86-BCF20F658F0A}" sibTransId="{DBD5B9AB-2641-4B4E-ADC6-D45E9D0998F6}"/>
    <dgm:cxn modelId="{0E157417-1BC4-4827-B79E-BCABF0C4A887}" type="presOf" srcId="{9F15EFEC-794F-47DF-9562-D3DAC7E835EA}" destId="{A11FE551-E730-4BC1-834B-31A0C01892B6}" srcOrd="0" destOrd="0" presId="urn:microsoft.com/office/officeart/2005/8/layout/vList3"/>
    <dgm:cxn modelId="{64E9F635-0F52-4F83-A360-88EC89DA4943}" type="presOf" srcId="{75C4C758-D9B3-4FD1-8685-C7948E3DE75F}" destId="{C3B27ADC-492A-4A80-A6B6-3739DA20AF4B}" srcOrd="0" destOrd="0" presId="urn:microsoft.com/office/officeart/2005/8/layout/vList3"/>
    <dgm:cxn modelId="{5EEBFE66-F6C0-4E43-8B24-EE684557708E}" srcId="{9F15EFEC-794F-47DF-9562-D3DAC7E835EA}" destId="{0FDFB007-BC07-4DFA-9093-F55BF8092E84}" srcOrd="1" destOrd="0" parTransId="{C0D5A10B-D0D0-4E09-81D7-4D1FF9853D50}" sibTransId="{90EA5164-8686-4983-9AF2-9A0D29F9279E}"/>
    <dgm:cxn modelId="{E63C81DD-5E06-4A5C-875A-8136D1077AF0}" type="presOf" srcId="{0FDFB007-BC07-4DFA-9093-F55BF8092E84}" destId="{5427545C-6526-4D3C-AAFA-D2D3B12881A4}" srcOrd="0" destOrd="0" presId="urn:microsoft.com/office/officeart/2005/8/layout/vList3"/>
    <dgm:cxn modelId="{695BD776-20DA-4853-95A9-B765821574BD}" type="presParOf" srcId="{A11FE551-E730-4BC1-834B-31A0C01892B6}" destId="{1092F198-8A8B-43CF-8E2D-D30E36CD771E}" srcOrd="0" destOrd="0" presId="urn:microsoft.com/office/officeart/2005/8/layout/vList3"/>
    <dgm:cxn modelId="{1E0E6380-4185-4258-A1A2-14F54418DC5D}" type="presParOf" srcId="{1092F198-8A8B-43CF-8E2D-D30E36CD771E}" destId="{4C766191-CCDC-40D0-91B4-A0FE7F567897}" srcOrd="0" destOrd="0" presId="urn:microsoft.com/office/officeart/2005/8/layout/vList3"/>
    <dgm:cxn modelId="{8E4775E1-DF1E-4352-9C56-B0E9B1DE1FCF}" type="presParOf" srcId="{1092F198-8A8B-43CF-8E2D-D30E36CD771E}" destId="{C3B27ADC-492A-4A80-A6B6-3739DA20AF4B}" srcOrd="1" destOrd="0" presId="urn:microsoft.com/office/officeart/2005/8/layout/vList3"/>
    <dgm:cxn modelId="{CEFF61B9-A75C-40A6-BF65-50297D1C8D4A}" type="presParOf" srcId="{A11FE551-E730-4BC1-834B-31A0C01892B6}" destId="{9580214F-BC5D-4828-9FC5-BAB5B49EA923}" srcOrd="1" destOrd="0" presId="urn:microsoft.com/office/officeart/2005/8/layout/vList3"/>
    <dgm:cxn modelId="{704E50C0-9C8A-43D8-BE04-37C229BB6724}" type="presParOf" srcId="{A11FE551-E730-4BC1-834B-31A0C01892B6}" destId="{1667FF6E-3AF5-4DE2-A7AD-B91EC148253B}" srcOrd="2" destOrd="0" presId="urn:microsoft.com/office/officeart/2005/8/layout/vList3"/>
    <dgm:cxn modelId="{89585908-9F31-4460-9752-807FEA399F2E}" type="presParOf" srcId="{1667FF6E-3AF5-4DE2-A7AD-B91EC148253B}" destId="{D08B8141-2C43-49ED-9385-2F4486F4C8D7}" srcOrd="0" destOrd="0" presId="urn:microsoft.com/office/officeart/2005/8/layout/vList3"/>
    <dgm:cxn modelId="{9A6BE1D6-73EE-4C85-B2BB-137F6E3B4E2C}" type="presParOf" srcId="{1667FF6E-3AF5-4DE2-A7AD-B91EC148253B}" destId="{5427545C-6526-4D3C-AAFA-D2D3B12881A4}" srcOrd="1" destOrd="0" presId="urn:microsoft.com/office/officeart/2005/8/layout/vList3"/>
    <dgm:cxn modelId="{4196D6D4-8BF9-4F0A-A268-78C8F943A912}" type="presParOf" srcId="{A11FE551-E730-4BC1-834B-31A0C01892B6}" destId="{F8264B8F-A214-40E1-BC3C-341858F9926E}" srcOrd="3" destOrd="0" presId="urn:microsoft.com/office/officeart/2005/8/layout/vList3"/>
    <dgm:cxn modelId="{1F67F259-7FD8-49A6-9EF5-4407CAD93D95}" type="presParOf" srcId="{A11FE551-E730-4BC1-834B-31A0C01892B6}" destId="{D18A8182-B22A-43C9-9064-AC09F8B2954F}" srcOrd="4" destOrd="0" presId="urn:microsoft.com/office/officeart/2005/8/layout/vList3"/>
    <dgm:cxn modelId="{87FBE8C3-D2BA-4EB1-9003-F80C16927E9A}" type="presParOf" srcId="{D18A8182-B22A-43C9-9064-AC09F8B2954F}" destId="{240BE664-02CF-4945-83CE-4C33E94AA3A7}" srcOrd="0" destOrd="0" presId="urn:microsoft.com/office/officeart/2005/8/layout/vList3"/>
    <dgm:cxn modelId="{AD1B30B5-CC0D-4E74-A15A-A072C9D11366}" type="presParOf" srcId="{D18A8182-B22A-43C9-9064-AC09F8B2954F}" destId="{8D2FC597-F997-4954-8AC6-9B102B63826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951BBC-36CE-4252-A0B7-9B079A3A4C04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789703C-0044-4B9F-BB05-6E92145EE77D}">
      <dgm:prSet custT="1"/>
      <dgm:spPr/>
      <dgm:t>
        <a:bodyPr/>
        <a:lstStyle/>
        <a:p>
          <a:pPr rtl="0"/>
          <a:r>
            <a:rPr lang="cs-CZ" sz="2400" b="1" i="1" dirty="0" smtClean="0">
              <a:solidFill>
                <a:schemeClr val="tx1"/>
              </a:solidFill>
            </a:rPr>
            <a:t>pán, muž</a:t>
          </a:r>
        </a:p>
        <a:p>
          <a:pPr rtl="0"/>
          <a:r>
            <a:rPr lang="cs-CZ" sz="2400" b="1" i="1" dirty="0" smtClean="0"/>
            <a:t>Ve 3. a 6. p. č. j. koncovka </a:t>
          </a:r>
          <a:r>
            <a:rPr lang="cs-CZ" sz="2400" b="1" i="1" dirty="0" smtClean="0">
              <a:solidFill>
                <a:srgbClr val="FF0000"/>
              </a:solidFill>
            </a:rPr>
            <a:t>-</a:t>
          </a:r>
          <a:r>
            <a:rPr lang="cs-CZ" sz="2400" b="1" i="1" dirty="0" err="1" smtClean="0">
              <a:solidFill>
                <a:srgbClr val="FF0000"/>
              </a:solidFill>
            </a:rPr>
            <a:t>ovi</a:t>
          </a:r>
          <a:endParaRPr lang="cs-CZ" sz="2400" b="1" i="1" dirty="0">
            <a:solidFill>
              <a:srgbClr val="FF0000"/>
            </a:solidFill>
          </a:endParaRPr>
        </a:p>
      </dgm:t>
    </dgm:pt>
    <dgm:pt modelId="{6DFD1EC6-78ED-445F-B544-C6B152F0B125}" type="parTrans" cxnId="{B9027773-B374-45E2-80F5-8941C0E6C6B8}">
      <dgm:prSet/>
      <dgm:spPr/>
      <dgm:t>
        <a:bodyPr/>
        <a:lstStyle/>
        <a:p>
          <a:endParaRPr lang="cs-CZ"/>
        </a:p>
      </dgm:t>
    </dgm:pt>
    <dgm:pt modelId="{4D2E43FB-F566-4A6B-94FE-D396D13121D9}" type="sibTrans" cxnId="{B9027773-B374-45E2-80F5-8941C0E6C6B8}">
      <dgm:prSet/>
      <dgm:spPr/>
      <dgm:t>
        <a:bodyPr/>
        <a:lstStyle/>
        <a:p>
          <a:endParaRPr lang="cs-CZ"/>
        </a:p>
      </dgm:t>
    </dgm:pt>
    <dgm:pt modelId="{B4A11FE3-1CCD-4043-BD6F-5AF0220488A1}" type="pres">
      <dgm:prSet presAssocID="{A8951BBC-36CE-4252-A0B7-9B079A3A4C0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F5346D5-1126-496D-A239-35725F3082B7}" type="pres">
      <dgm:prSet presAssocID="{0789703C-0044-4B9F-BB05-6E92145EE77D}" presName="composite" presStyleCnt="0"/>
      <dgm:spPr/>
    </dgm:pt>
    <dgm:pt modelId="{3F839D4B-8FF9-41DC-8C0F-DC904FF3A2EA}" type="pres">
      <dgm:prSet presAssocID="{0789703C-0044-4B9F-BB05-6E92145EE77D}" presName="imgShp" presStyleLbl="fgImgPlace1" presStyleIdx="0" presStyleCnt="1" custScaleX="81686" custScaleY="66552"/>
      <dgm:spPr/>
    </dgm:pt>
    <dgm:pt modelId="{D6C78527-89AB-4202-87EA-3DA22FAE3F99}" type="pres">
      <dgm:prSet presAssocID="{0789703C-0044-4B9F-BB05-6E92145EE77D}" presName="txShp" presStyleLbl="node1" presStyleIdx="0" presStyleCnt="1" custScaleX="120100" custScaleY="100000" custLinFactNeighborX="405" custLinFactNeighborY="3246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00569F8-EF5A-40F9-B872-4915D2C32D76}" type="presOf" srcId="{A8951BBC-36CE-4252-A0B7-9B079A3A4C04}" destId="{B4A11FE3-1CCD-4043-BD6F-5AF0220488A1}" srcOrd="0" destOrd="0" presId="urn:microsoft.com/office/officeart/2005/8/layout/vList3"/>
    <dgm:cxn modelId="{B9027773-B374-45E2-80F5-8941C0E6C6B8}" srcId="{A8951BBC-36CE-4252-A0B7-9B079A3A4C04}" destId="{0789703C-0044-4B9F-BB05-6E92145EE77D}" srcOrd="0" destOrd="0" parTransId="{6DFD1EC6-78ED-445F-B544-C6B152F0B125}" sibTransId="{4D2E43FB-F566-4A6B-94FE-D396D13121D9}"/>
    <dgm:cxn modelId="{616309F6-8DB9-4EFD-8019-6357C13766AA}" type="presOf" srcId="{0789703C-0044-4B9F-BB05-6E92145EE77D}" destId="{D6C78527-89AB-4202-87EA-3DA22FAE3F99}" srcOrd="0" destOrd="0" presId="urn:microsoft.com/office/officeart/2005/8/layout/vList3"/>
    <dgm:cxn modelId="{C7D10D56-E327-4CDA-88B0-087D7EC25CBF}" type="presParOf" srcId="{B4A11FE3-1CCD-4043-BD6F-5AF0220488A1}" destId="{DF5346D5-1126-496D-A239-35725F3082B7}" srcOrd="0" destOrd="0" presId="urn:microsoft.com/office/officeart/2005/8/layout/vList3"/>
    <dgm:cxn modelId="{59A7ECC3-15EF-4344-82AF-2D974FF0799B}" type="presParOf" srcId="{DF5346D5-1126-496D-A239-35725F3082B7}" destId="{3F839D4B-8FF9-41DC-8C0F-DC904FF3A2EA}" srcOrd="0" destOrd="0" presId="urn:microsoft.com/office/officeart/2005/8/layout/vList3"/>
    <dgm:cxn modelId="{EBFE421D-918B-4A78-ADD7-88DD3AFE7E99}" type="presParOf" srcId="{DF5346D5-1126-496D-A239-35725F3082B7}" destId="{D6C78527-89AB-4202-87EA-3DA22FAE3F9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0C6739C-C38A-42F0-911E-2C90A2661F73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D5DFD306-A73F-44CF-AE86-2C42A96AEFFE}">
      <dgm:prSet/>
      <dgm:spPr/>
      <dgm:t>
        <a:bodyPr/>
        <a:lstStyle/>
        <a:p>
          <a:pPr rtl="0"/>
          <a:r>
            <a:rPr lang="cs-CZ" b="0" i="1" smtClean="0"/>
            <a:t>Doplň vzor a i/y</a:t>
          </a:r>
          <a:endParaRPr lang="cs-CZ"/>
        </a:p>
      </dgm:t>
    </dgm:pt>
    <dgm:pt modelId="{AC35ACD9-DD1D-4571-A5A9-23AB419915F7}" type="parTrans" cxnId="{2B4D9C23-D677-4DA1-82A1-05E21CCF4CFE}">
      <dgm:prSet/>
      <dgm:spPr/>
      <dgm:t>
        <a:bodyPr/>
        <a:lstStyle/>
        <a:p>
          <a:endParaRPr lang="cs-CZ"/>
        </a:p>
      </dgm:t>
    </dgm:pt>
    <dgm:pt modelId="{F5D60C5C-A3A5-474E-AF75-C470446D4A7F}" type="sibTrans" cxnId="{2B4D9C23-D677-4DA1-82A1-05E21CCF4CFE}">
      <dgm:prSet/>
      <dgm:spPr/>
      <dgm:t>
        <a:bodyPr/>
        <a:lstStyle/>
        <a:p>
          <a:endParaRPr lang="cs-CZ"/>
        </a:p>
      </dgm:t>
    </dgm:pt>
    <dgm:pt modelId="{4972B9F9-035D-49ED-A4C5-9BEC5687EC69}" type="pres">
      <dgm:prSet presAssocID="{50C6739C-C38A-42F0-911E-2C90A2661F7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42F912-B889-495C-A9D7-0B9798A7A3BA}" type="pres">
      <dgm:prSet presAssocID="{D5DFD306-A73F-44CF-AE86-2C42A96AEFFE}" presName="composite" presStyleCnt="0"/>
      <dgm:spPr/>
    </dgm:pt>
    <dgm:pt modelId="{9C7F267F-87C5-4AF3-84D1-A093B8C833BE}" type="pres">
      <dgm:prSet presAssocID="{D5DFD306-A73F-44CF-AE86-2C42A96AEFFE}" presName="imgShp" presStyleLbl="fgImgPlace1" presStyleIdx="0" presStyleCnt="1"/>
      <dgm:spPr/>
    </dgm:pt>
    <dgm:pt modelId="{AB537432-D407-4ED7-A292-1E9DF449F852}" type="pres">
      <dgm:prSet presAssocID="{D5DFD306-A73F-44CF-AE86-2C42A96AEFFE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9411758-A7AA-481F-A70D-D53EE526ED90}" type="presOf" srcId="{50C6739C-C38A-42F0-911E-2C90A2661F73}" destId="{4972B9F9-035D-49ED-A4C5-9BEC5687EC69}" srcOrd="0" destOrd="0" presId="urn:microsoft.com/office/officeart/2005/8/layout/vList3"/>
    <dgm:cxn modelId="{2B4D9C23-D677-4DA1-82A1-05E21CCF4CFE}" srcId="{50C6739C-C38A-42F0-911E-2C90A2661F73}" destId="{D5DFD306-A73F-44CF-AE86-2C42A96AEFFE}" srcOrd="0" destOrd="0" parTransId="{AC35ACD9-DD1D-4571-A5A9-23AB419915F7}" sibTransId="{F5D60C5C-A3A5-474E-AF75-C470446D4A7F}"/>
    <dgm:cxn modelId="{30AEBB6A-8FF2-4745-B320-52561087252B}" type="presOf" srcId="{D5DFD306-A73F-44CF-AE86-2C42A96AEFFE}" destId="{AB537432-D407-4ED7-A292-1E9DF449F852}" srcOrd="0" destOrd="0" presId="urn:microsoft.com/office/officeart/2005/8/layout/vList3"/>
    <dgm:cxn modelId="{5E84D766-1B96-40DB-8559-C10666CD0394}" type="presParOf" srcId="{4972B9F9-035D-49ED-A4C5-9BEC5687EC69}" destId="{D342F912-B889-495C-A9D7-0B9798A7A3BA}" srcOrd="0" destOrd="0" presId="urn:microsoft.com/office/officeart/2005/8/layout/vList3"/>
    <dgm:cxn modelId="{9E85C422-1AFE-486B-821F-59599B0A57A5}" type="presParOf" srcId="{D342F912-B889-495C-A9D7-0B9798A7A3BA}" destId="{9C7F267F-87C5-4AF3-84D1-A093B8C833BE}" srcOrd="0" destOrd="0" presId="urn:microsoft.com/office/officeart/2005/8/layout/vList3"/>
    <dgm:cxn modelId="{798140A0-005C-437A-80C2-C9ED30BF2346}" type="presParOf" srcId="{D342F912-B889-495C-A9D7-0B9798A7A3BA}" destId="{AB537432-D407-4ED7-A292-1E9DF449F85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EE015-1E52-4340-8BA0-D518955290AC}">
      <dsp:nvSpPr>
        <dsp:cNvPr id="0" name=""/>
        <dsp:cNvSpPr/>
      </dsp:nvSpPr>
      <dsp:spPr>
        <a:xfrm>
          <a:off x="105807" y="555210"/>
          <a:ext cx="2007297" cy="109993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Rod mužský</a:t>
          </a:r>
          <a:endParaRPr lang="cs-CZ" sz="1800" b="1" kern="1200" dirty="0"/>
        </a:p>
      </dsp:txBody>
      <dsp:txXfrm>
        <a:off x="655776" y="555210"/>
        <a:ext cx="907360" cy="1099937"/>
      </dsp:txXfrm>
    </dsp:sp>
    <dsp:sp modelId="{91E22FE6-6691-4327-B9CF-BFD81F5919F1}">
      <dsp:nvSpPr>
        <dsp:cNvPr id="0" name=""/>
        <dsp:cNvSpPr/>
      </dsp:nvSpPr>
      <dsp:spPr>
        <a:xfrm>
          <a:off x="1911810" y="450865"/>
          <a:ext cx="6297101" cy="1212686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i="1" kern="1200" dirty="0" smtClean="0">
              <a:solidFill>
                <a:srgbClr val="002060"/>
              </a:solidFill>
            </a:rPr>
            <a:t> </a:t>
          </a:r>
          <a:endParaRPr lang="cs-CZ" sz="2000" b="1" i="1" kern="1200" dirty="0">
            <a:solidFill>
              <a:srgbClr val="002060"/>
            </a:solidFill>
          </a:endParaRPr>
        </a:p>
      </dsp:txBody>
      <dsp:txXfrm>
        <a:off x="2518153" y="450865"/>
        <a:ext cx="5084415" cy="1212686"/>
      </dsp:txXfrm>
    </dsp:sp>
    <dsp:sp modelId="{3D8081FA-F8AA-4EB7-9AE9-6C84B71F86CC}">
      <dsp:nvSpPr>
        <dsp:cNvPr id="0" name=""/>
        <dsp:cNvSpPr/>
      </dsp:nvSpPr>
      <dsp:spPr>
        <a:xfrm>
          <a:off x="109714" y="1965865"/>
          <a:ext cx="1916768" cy="99456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Rod ženský</a:t>
          </a:r>
          <a:endParaRPr lang="cs-CZ" sz="1800" b="1" kern="1200" dirty="0"/>
        </a:p>
      </dsp:txBody>
      <dsp:txXfrm>
        <a:off x="606994" y="1965865"/>
        <a:ext cx="922208" cy="994560"/>
      </dsp:txXfrm>
    </dsp:sp>
    <dsp:sp modelId="{49A5FFB6-BC2F-4A6A-9464-924BEEB64610}">
      <dsp:nvSpPr>
        <dsp:cNvPr id="0" name=""/>
        <dsp:cNvSpPr/>
      </dsp:nvSpPr>
      <dsp:spPr>
        <a:xfrm>
          <a:off x="1760018" y="1832037"/>
          <a:ext cx="6438936" cy="122986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b="1" i="1" kern="1200" dirty="0">
            <a:solidFill>
              <a:srgbClr val="002060"/>
            </a:solidFill>
          </a:endParaRPr>
        </a:p>
      </dsp:txBody>
      <dsp:txXfrm>
        <a:off x="2374953" y="1832037"/>
        <a:ext cx="5209067" cy="1229869"/>
      </dsp:txXfrm>
    </dsp:sp>
    <dsp:sp modelId="{1D1A9D19-57F3-42BE-8A19-EDC7A9916F69}">
      <dsp:nvSpPr>
        <dsp:cNvPr id="0" name=""/>
        <dsp:cNvSpPr/>
      </dsp:nvSpPr>
      <dsp:spPr>
        <a:xfrm>
          <a:off x="86614" y="3472309"/>
          <a:ext cx="1979604" cy="92188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Rod střední</a:t>
          </a:r>
          <a:endParaRPr lang="cs-CZ" sz="1800" b="1" kern="1200" dirty="0"/>
        </a:p>
      </dsp:txBody>
      <dsp:txXfrm>
        <a:off x="547557" y="3472309"/>
        <a:ext cx="1057718" cy="921886"/>
      </dsp:txXfrm>
    </dsp:sp>
    <dsp:sp modelId="{B4BA5943-3A6E-4D2D-A14E-0FD1BEBB7871}">
      <dsp:nvSpPr>
        <dsp:cNvPr id="0" name=""/>
        <dsp:cNvSpPr/>
      </dsp:nvSpPr>
      <dsp:spPr>
        <a:xfrm>
          <a:off x="1792834" y="3325169"/>
          <a:ext cx="6392967" cy="120731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b="1" i="1" kern="1200" dirty="0">
            <a:solidFill>
              <a:srgbClr val="002060"/>
            </a:solidFill>
          </a:endParaRPr>
        </a:p>
      </dsp:txBody>
      <dsp:txXfrm>
        <a:off x="2396490" y="3325169"/>
        <a:ext cx="5185655" cy="12073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CFCE3C-E1D8-458B-8020-AEB91C1746DF}">
      <dsp:nvSpPr>
        <dsp:cNvPr id="0" name=""/>
        <dsp:cNvSpPr/>
      </dsp:nvSpPr>
      <dsp:spPr>
        <a:xfrm rot="10800000">
          <a:off x="1281827" y="0"/>
          <a:ext cx="6049193" cy="140227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7761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i="1" kern="1200" dirty="0" smtClean="0"/>
            <a:t>Vzory podstatných jmen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i="1" kern="1200" dirty="0" smtClean="0"/>
            <a:t>nám pomáhají při psaní </a:t>
          </a:r>
          <a:r>
            <a:rPr lang="cs-CZ" sz="1800" b="1" i="1" kern="1200" dirty="0" smtClean="0">
              <a:solidFill>
                <a:schemeClr val="tx1"/>
              </a:solidFill>
            </a:rPr>
            <a:t>i/y</a:t>
          </a:r>
          <a:r>
            <a:rPr lang="cs-CZ" sz="1800" b="1" i="1" kern="1200" dirty="0" smtClean="0"/>
            <a:t> v koncovce podstatného jména</a:t>
          </a:r>
          <a:endParaRPr lang="cs-CZ" sz="1800" b="1" kern="1200" dirty="0"/>
        </a:p>
      </dsp:txBody>
      <dsp:txXfrm rot="10800000">
        <a:off x="1632397" y="0"/>
        <a:ext cx="5698623" cy="1402279"/>
      </dsp:txXfrm>
    </dsp:sp>
    <dsp:sp modelId="{834A7055-8883-4F9C-B6AF-A770C8321048}">
      <dsp:nvSpPr>
        <dsp:cNvPr id="0" name=""/>
        <dsp:cNvSpPr/>
      </dsp:nvSpPr>
      <dsp:spPr>
        <a:xfrm>
          <a:off x="855539" y="1370"/>
          <a:ext cx="1419034" cy="140090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B27ADC-492A-4A80-A6B6-3739DA20AF4B}">
      <dsp:nvSpPr>
        <dsp:cNvPr id="0" name=""/>
        <dsp:cNvSpPr/>
      </dsp:nvSpPr>
      <dsp:spPr>
        <a:xfrm rot="10800000">
          <a:off x="1584203" y="70"/>
          <a:ext cx="6574171" cy="98453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1260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i="1" kern="1200" dirty="0" smtClean="0">
              <a:solidFill>
                <a:schemeClr val="tx1"/>
              </a:solidFill>
            </a:rPr>
            <a:t>předseda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i="1" kern="1200" dirty="0" smtClean="0"/>
            <a:t>V 6. p. č. j. koncovka </a:t>
          </a:r>
          <a:r>
            <a:rPr lang="cs-CZ" sz="2400" b="1" i="1" kern="1200" dirty="0" smtClean="0">
              <a:solidFill>
                <a:srgbClr val="FF0000"/>
              </a:solidFill>
            </a:rPr>
            <a:t>- </a:t>
          </a:r>
          <a:r>
            <a:rPr lang="cs-CZ" sz="2400" b="1" i="1" kern="1200" dirty="0" err="1" smtClean="0">
              <a:solidFill>
                <a:srgbClr val="FF0000"/>
              </a:solidFill>
            </a:rPr>
            <a:t>ovi</a:t>
          </a:r>
          <a:endParaRPr lang="cs-CZ" sz="2400" b="1" i="1" kern="1200" dirty="0">
            <a:solidFill>
              <a:srgbClr val="FF0000"/>
            </a:solidFill>
          </a:endParaRPr>
        </a:p>
      </dsp:txBody>
      <dsp:txXfrm rot="10800000">
        <a:off x="1830337" y="70"/>
        <a:ext cx="6328037" cy="984538"/>
      </dsp:txXfrm>
    </dsp:sp>
    <dsp:sp modelId="{4C766191-CCDC-40D0-91B4-A0FE7F567897}">
      <dsp:nvSpPr>
        <dsp:cNvPr id="0" name=""/>
        <dsp:cNvSpPr/>
      </dsp:nvSpPr>
      <dsp:spPr>
        <a:xfrm>
          <a:off x="1307169" y="187153"/>
          <a:ext cx="683171" cy="68317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27545C-6526-4D3C-AAFA-D2D3B12881A4}">
      <dsp:nvSpPr>
        <dsp:cNvPr id="0" name=""/>
        <dsp:cNvSpPr/>
      </dsp:nvSpPr>
      <dsp:spPr>
        <a:xfrm rot="10800000">
          <a:off x="1280733" y="1134850"/>
          <a:ext cx="5193467" cy="165088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1260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i="1" kern="1200" dirty="0" smtClean="0">
              <a:solidFill>
                <a:schemeClr val="tx1"/>
              </a:solidFill>
            </a:rPr>
            <a:t>muž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i="1" kern="1200" dirty="0" smtClean="0">
              <a:solidFill>
                <a:schemeClr val="bg1"/>
              </a:solidFill>
            </a:rPr>
            <a:t>V 5. pádě č. j. se zakončení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i="1" kern="1200" dirty="0" smtClean="0">
              <a:solidFill>
                <a:schemeClr val="bg1"/>
              </a:solidFill>
            </a:rPr>
            <a:t>na </a:t>
          </a:r>
          <a:r>
            <a:rPr lang="cs-CZ" sz="2400" b="1" i="1" kern="1200" dirty="0" smtClean="0">
              <a:solidFill>
                <a:srgbClr val="FF0000"/>
              </a:solidFill>
            </a:rPr>
            <a:t>–</a:t>
          </a:r>
          <a:r>
            <a:rPr lang="cs-CZ" sz="2400" b="1" i="1" kern="1200" dirty="0" err="1" smtClean="0">
              <a:solidFill>
                <a:srgbClr val="FF0000"/>
              </a:solidFill>
            </a:rPr>
            <a:t>ec</a:t>
          </a:r>
          <a:r>
            <a:rPr lang="cs-CZ" sz="2400" b="1" i="1" kern="1200" dirty="0" smtClean="0">
              <a:solidFill>
                <a:srgbClr val="FF0000"/>
              </a:solidFill>
            </a:rPr>
            <a:t> </a:t>
          </a:r>
          <a:r>
            <a:rPr lang="cs-CZ" sz="2400" b="1" i="1" kern="1200" dirty="0" smtClean="0">
              <a:solidFill>
                <a:schemeClr val="bg1"/>
              </a:solidFill>
            </a:rPr>
            <a:t>mění na </a:t>
          </a:r>
          <a:r>
            <a:rPr lang="cs-CZ" sz="2400" b="1" i="1" kern="1200" dirty="0" smtClean="0">
              <a:solidFill>
                <a:srgbClr val="FF0000"/>
              </a:solidFill>
            </a:rPr>
            <a:t>- </a:t>
          </a:r>
          <a:r>
            <a:rPr lang="cs-CZ" sz="2400" b="1" i="1" kern="1200" dirty="0" err="1" smtClean="0">
              <a:solidFill>
                <a:srgbClr val="FF0000"/>
              </a:solidFill>
            </a:rPr>
            <a:t>če</a:t>
          </a:r>
          <a:endParaRPr lang="cs-CZ" sz="2400" b="1" i="1" kern="1200" dirty="0">
            <a:solidFill>
              <a:srgbClr val="FF0000"/>
            </a:solidFill>
          </a:endParaRPr>
        </a:p>
      </dsp:txBody>
      <dsp:txXfrm rot="10800000">
        <a:off x="1693454" y="1134850"/>
        <a:ext cx="4780746" cy="1650883"/>
      </dsp:txXfrm>
    </dsp:sp>
    <dsp:sp modelId="{D08B8141-2C43-49ED-9385-2F4486F4C8D7}">
      <dsp:nvSpPr>
        <dsp:cNvPr id="0" name=""/>
        <dsp:cNvSpPr/>
      </dsp:nvSpPr>
      <dsp:spPr>
        <a:xfrm>
          <a:off x="1084288" y="1678709"/>
          <a:ext cx="683171" cy="68317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2FC597-F997-4954-8AC6-9B102B638261}">
      <dsp:nvSpPr>
        <dsp:cNvPr id="0" name=""/>
        <dsp:cNvSpPr/>
      </dsp:nvSpPr>
      <dsp:spPr>
        <a:xfrm rot="10800000">
          <a:off x="388987" y="3046077"/>
          <a:ext cx="5856866" cy="147988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1260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i="1" kern="1200" dirty="0" smtClean="0">
              <a:solidFill>
                <a:schemeClr val="tx1"/>
              </a:solidFill>
            </a:rPr>
            <a:t>soudce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i="1" kern="1200" dirty="0" smtClean="0">
              <a:solidFill>
                <a:schemeClr val="bg1"/>
              </a:solidFill>
            </a:rPr>
            <a:t>V 5. pádě č. j.  se zakončení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i="1" kern="1200" dirty="0" smtClean="0">
              <a:solidFill>
                <a:schemeClr val="bg1"/>
              </a:solidFill>
            </a:rPr>
            <a:t>na  </a:t>
          </a:r>
          <a:r>
            <a:rPr lang="cs-CZ" sz="2300" b="1" i="1" kern="1200" dirty="0" smtClean="0">
              <a:solidFill>
                <a:srgbClr val="FF0000"/>
              </a:solidFill>
            </a:rPr>
            <a:t>-</a:t>
          </a:r>
          <a:r>
            <a:rPr lang="cs-CZ" sz="2300" b="1" i="1" kern="1200" dirty="0" err="1" smtClean="0">
              <a:solidFill>
                <a:srgbClr val="FF0000"/>
              </a:solidFill>
            </a:rPr>
            <a:t>ce</a:t>
          </a:r>
          <a:r>
            <a:rPr lang="cs-CZ" sz="2300" b="1" i="1" kern="1200" dirty="0" smtClean="0">
              <a:solidFill>
                <a:srgbClr val="FF0000"/>
              </a:solidFill>
            </a:rPr>
            <a:t> </a:t>
          </a:r>
          <a:r>
            <a:rPr lang="cs-CZ" sz="2300" b="1" i="1" kern="1200" dirty="0" smtClean="0">
              <a:solidFill>
                <a:schemeClr val="bg1"/>
              </a:solidFill>
            </a:rPr>
            <a:t>rovná  tvaru 1. pádu ( </a:t>
          </a:r>
          <a:r>
            <a:rPr lang="cs-CZ" sz="2300" b="1" i="1" kern="1200" dirty="0" smtClean="0">
              <a:solidFill>
                <a:srgbClr val="FF0000"/>
              </a:solidFill>
            </a:rPr>
            <a:t>-</a:t>
          </a:r>
          <a:r>
            <a:rPr lang="cs-CZ" sz="2300" b="1" i="1" kern="1200" dirty="0" err="1" smtClean="0">
              <a:solidFill>
                <a:srgbClr val="FF0000"/>
              </a:solidFill>
            </a:rPr>
            <a:t>ce</a:t>
          </a:r>
          <a:r>
            <a:rPr lang="cs-CZ" sz="2300" b="1" i="1" kern="1200" dirty="0" smtClean="0">
              <a:solidFill>
                <a:schemeClr val="bg1"/>
              </a:solidFill>
            </a:rPr>
            <a:t>)</a:t>
          </a:r>
          <a:endParaRPr lang="cs-CZ" sz="2300" kern="1200" dirty="0">
            <a:solidFill>
              <a:schemeClr val="bg1"/>
            </a:solidFill>
          </a:endParaRPr>
        </a:p>
      </dsp:txBody>
      <dsp:txXfrm rot="10800000">
        <a:off x="758958" y="3046077"/>
        <a:ext cx="5486895" cy="1479885"/>
      </dsp:txXfrm>
    </dsp:sp>
    <dsp:sp modelId="{240BE664-02CF-4945-83CE-4C33E94AA3A7}">
      <dsp:nvSpPr>
        <dsp:cNvPr id="0" name=""/>
        <dsp:cNvSpPr/>
      </dsp:nvSpPr>
      <dsp:spPr>
        <a:xfrm>
          <a:off x="174288" y="3331613"/>
          <a:ext cx="683171" cy="68317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C78527-89AB-4202-87EA-3DA22FAE3F99}">
      <dsp:nvSpPr>
        <dsp:cNvPr id="0" name=""/>
        <dsp:cNvSpPr/>
      </dsp:nvSpPr>
      <dsp:spPr>
        <a:xfrm rot="10800000">
          <a:off x="864111" y="1384"/>
          <a:ext cx="6564432" cy="141625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4528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i="1" kern="1200" dirty="0" smtClean="0">
              <a:solidFill>
                <a:schemeClr val="tx1"/>
              </a:solidFill>
            </a:rPr>
            <a:t>pán, muž</a:t>
          </a: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i="1" kern="1200" dirty="0" smtClean="0"/>
            <a:t>Ve 3. a 6. p. č. j. koncovka </a:t>
          </a:r>
          <a:r>
            <a:rPr lang="cs-CZ" sz="2400" b="1" i="1" kern="1200" dirty="0" smtClean="0">
              <a:solidFill>
                <a:srgbClr val="FF0000"/>
              </a:solidFill>
            </a:rPr>
            <a:t>-</a:t>
          </a:r>
          <a:r>
            <a:rPr lang="cs-CZ" sz="2400" b="1" i="1" kern="1200" dirty="0" err="1" smtClean="0">
              <a:solidFill>
                <a:srgbClr val="FF0000"/>
              </a:solidFill>
            </a:rPr>
            <a:t>ovi</a:t>
          </a:r>
          <a:endParaRPr lang="cs-CZ" sz="2400" b="1" i="1" kern="1200" dirty="0">
            <a:solidFill>
              <a:srgbClr val="FF0000"/>
            </a:solidFill>
          </a:endParaRPr>
        </a:p>
      </dsp:txBody>
      <dsp:txXfrm rot="10800000">
        <a:off x="1218174" y="1384"/>
        <a:ext cx="6210369" cy="1416253"/>
      </dsp:txXfrm>
    </dsp:sp>
    <dsp:sp modelId="{3F839D4B-8FF9-41DC-8C0F-DC904FF3A2EA}">
      <dsp:nvSpPr>
        <dsp:cNvPr id="0" name=""/>
        <dsp:cNvSpPr/>
      </dsp:nvSpPr>
      <dsp:spPr>
        <a:xfrm>
          <a:off x="812848" y="237546"/>
          <a:ext cx="1156880" cy="94254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537432-D407-4ED7-A292-1E9DF449F852}">
      <dsp:nvSpPr>
        <dsp:cNvPr id="0" name=""/>
        <dsp:cNvSpPr/>
      </dsp:nvSpPr>
      <dsp:spPr>
        <a:xfrm rot="10800000">
          <a:off x="1664207" y="0"/>
          <a:ext cx="5472684" cy="11430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4031" tIns="163830" rIns="305816" bIns="163830" numCol="1" spcCol="1270" anchor="ctr" anchorCtr="0">
          <a:noAutofit/>
        </a:bodyPr>
        <a:lstStyle/>
        <a:p>
          <a:pPr lvl="0" algn="ctr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b="0" i="1" kern="1200" smtClean="0"/>
            <a:t>Doplň vzor a i/y</a:t>
          </a:r>
          <a:endParaRPr lang="cs-CZ" sz="4300" kern="1200"/>
        </a:p>
      </dsp:txBody>
      <dsp:txXfrm rot="10800000">
        <a:off x="1949957" y="0"/>
        <a:ext cx="5186934" cy="1143000"/>
      </dsp:txXfrm>
    </dsp:sp>
    <dsp:sp modelId="{9C7F267F-87C5-4AF3-84D1-A093B8C833BE}">
      <dsp:nvSpPr>
        <dsp:cNvPr id="0" name=""/>
        <dsp:cNvSpPr/>
      </dsp:nvSpPr>
      <dsp:spPr>
        <a:xfrm>
          <a:off x="1092707" y="0"/>
          <a:ext cx="1143000" cy="114300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FE0096E-0121-47CD-BB17-3358B92BAF5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EE005F-D101-4BA0-97FA-1E354655820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image" Target="../media/image5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4017083"/>
              </p:ext>
            </p:extLst>
          </p:nvPr>
        </p:nvGraphicFramePr>
        <p:xfrm>
          <a:off x="1524000" y="1397000"/>
          <a:ext cx="6720408" cy="37748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/>
                        <a:t>Mgr. Jiřina Homolová</a:t>
                      </a:r>
                      <a:endParaRPr lang="cs-CZ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98232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 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Mluvnické kategorie podstatných jmen </a:t>
                      </a:r>
                      <a:endParaRPr lang="cs-CZ" sz="16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VY_32_Inovace12.1.12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Český jazyk 6. ročník</a:t>
                      </a:r>
                    </a:p>
                    <a:p>
                      <a:pPr algn="l"/>
                      <a:endParaRPr lang="cs-CZ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</a:t>
                      </a:r>
                      <a:r>
                        <a:rPr lang="cs-CZ" sz="1200" kern="1200" dirty="0" smtClean="0"/>
                        <a:t>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/>
                        <a:t>Materiál je určen žákům 6. ročníku. Jsou</a:t>
                      </a:r>
                    </a:p>
                    <a:p>
                      <a:pPr algn="l"/>
                      <a:r>
                        <a:rPr lang="cs-CZ" sz="1800" kern="1200" dirty="0" smtClean="0"/>
                        <a:t>v </a:t>
                      </a:r>
                      <a:r>
                        <a:rPr lang="cs-CZ" sz="1800" kern="1200" dirty="0" smtClean="0"/>
                        <a:t>něm zařazena cvičení k zopakování mluvnických kategorií podstatných jmen. Obsahuje animace.</a:t>
                      </a:r>
                      <a:endParaRPr lang="cs-CZ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116" y="5362575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620688"/>
            <a:ext cx="1043608" cy="144032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3495891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7774632" cy="2457618"/>
          </a:xfrm>
        </p:spPr>
        <p:txBody>
          <a:bodyPr>
            <a:normAutofit/>
          </a:bodyPr>
          <a:lstStyle/>
          <a:p>
            <a:pPr algn="ctr"/>
            <a:r>
              <a:rPr lang="cs-CZ" sz="5400" i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Mluvnické kategorie</a:t>
            </a:r>
            <a:br>
              <a:rPr lang="cs-CZ" sz="5400" i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5400" i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podstatných jmen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002060"/>
                </a:solidFill>
              </a:rPr>
              <a:t>Opakování a procvičování</a:t>
            </a:r>
            <a:endParaRPr lang="cs-CZ" sz="40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873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9911579"/>
              </p:ext>
            </p:extLst>
          </p:nvPr>
        </p:nvGraphicFramePr>
        <p:xfrm>
          <a:off x="539552" y="1700808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60176326"/>
              </p:ext>
            </p:extLst>
          </p:nvPr>
        </p:nvGraphicFramePr>
        <p:xfrm>
          <a:off x="611560" y="260648"/>
          <a:ext cx="8157592" cy="1403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2736915" y="2151673"/>
            <a:ext cx="12650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chemeClr val="accent4">
                    <a:lumMod val="75000"/>
                  </a:schemeClr>
                </a:solidFill>
              </a:rPr>
              <a:t>životný</a:t>
            </a:r>
            <a:endParaRPr lang="cs-CZ" sz="24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61540" y="2923310"/>
            <a:ext cx="1627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chemeClr val="accent4">
                    <a:lumMod val="75000"/>
                  </a:schemeClr>
                </a:solidFill>
              </a:rPr>
              <a:t>neživotný</a:t>
            </a:r>
            <a:endParaRPr lang="cs-CZ" sz="24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" name="Zahnutá šipka doprava 11"/>
          <p:cNvSpPr/>
          <p:nvPr/>
        </p:nvSpPr>
        <p:spPr>
          <a:xfrm rot="1811578" flipV="1">
            <a:off x="2161847" y="1899565"/>
            <a:ext cx="497568" cy="80326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doprava 12"/>
          <p:cNvSpPr/>
          <p:nvPr/>
        </p:nvSpPr>
        <p:spPr>
          <a:xfrm rot="19577874">
            <a:off x="2193220" y="2796692"/>
            <a:ext cx="507579" cy="87321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288909" y="1690008"/>
            <a:ext cx="9509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chemeClr val="accent2"/>
                </a:solidFill>
              </a:rPr>
              <a:t>tvrdé</a:t>
            </a:r>
            <a:endParaRPr lang="cs-CZ" sz="2400" b="1" i="1" dirty="0">
              <a:solidFill>
                <a:schemeClr val="accent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517524" y="1690007"/>
            <a:ext cx="1173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měkké</a:t>
            </a:r>
            <a:endParaRPr lang="cs-CZ" sz="2400" b="1" i="1" dirty="0">
              <a:solidFill>
                <a:srgbClr val="C00000"/>
              </a:solidFill>
            </a:endParaRPr>
          </a:p>
        </p:txBody>
      </p:sp>
      <p:cxnSp>
        <p:nvCxnSpPr>
          <p:cNvPr id="17" name="Přímá spojnice 16"/>
          <p:cNvCxnSpPr/>
          <p:nvPr/>
        </p:nvCxnSpPr>
        <p:spPr>
          <a:xfrm flipV="1">
            <a:off x="4161324" y="2923309"/>
            <a:ext cx="410445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4427984" y="2092312"/>
            <a:ext cx="15632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/>
              <a:t>p</a:t>
            </a:r>
            <a:r>
              <a:rPr lang="cs-CZ" sz="2400" i="1" dirty="0" smtClean="0"/>
              <a:t>án</a:t>
            </a:r>
          </a:p>
          <a:p>
            <a:r>
              <a:rPr lang="cs-CZ" sz="2400" i="1" dirty="0" smtClean="0"/>
              <a:t>předseda</a:t>
            </a:r>
            <a:endParaRPr lang="cs-CZ" sz="2400" i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32240" y="2092312"/>
            <a:ext cx="15542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m</a:t>
            </a:r>
            <a:r>
              <a:rPr lang="cs-CZ" sz="2400" i="1" dirty="0" smtClean="0"/>
              <a:t>už</a:t>
            </a:r>
          </a:p>
          <a:p>
            <a:r>
              <a:rPr lang="cs-CZ" sz="2400" i="1" dirty="0" smtClean="0"/>
              <a:t>soudce</a:t>
            </a:r>
            <a:endParaRPr lang="cs-CZ" sz="2400" i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427984" y="3002468"/>
            <a:ext cx="1202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hrad</a:t>
            </a:r>
            <a:endParaRPr lang="cs-CZ" sz="2400" i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732240" y="295630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stroj</a:t>
            </a:r>
            <a:endParaRPr lang="cs-CZ" sz="2400" i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467943" y="3788180"/>
            <a:ext cx="893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 smtClean="0"/>
              <a:t>žena</a:t>
            </a:r>
            <a:endParaRPr lang="cs-CZ" sz="2400" i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732241" y="3564092"/>
            <a:ext cx="1224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r</a:t>
            </a:r>
            <a:r>
              <a:rPr lang="cs-CZ" sz="2400" i="1" dirty="0" smtClean="0"/>
              <a:t>ůže</a:t>
            </a:r>
          </a:p>
          <a:p>
            <a:r>
              <a:rPr lang="cs-CZ" sz="2400" i="1" dirty="0"/>
              <a:t>p</a:t>
            </a:r>
            <a:r>
              <a:rPr lang="cs-CZ" sz="2400" i="1" dirty="0" smtClean="0"/>
              <a:t>íseň</a:t>
            </a:r>
          </a:p>
          <a:p>
            <a:r>
              <a:rPr lang="cs-CZ" sz="2400" i="1" dirty="0" smtClean="0"/>
              <a:t>kost</a:t>
            </a:r>
            <a:endParaRPr lang="cs-CZ" sz="2400" i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326648" y="5174997"/>
            <a:ext cx="1614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město</a:t>
            </a:r>
            <a:endParaRPr lang="cs-CZ" sz="2400" i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732241" y="5036497"/>
            <a:ext cx="13470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/>
              <a:t>m</a:t>
            </a:r>
            <a:r>
              <a:rPr lang="cs-CZ" sz="2400" i="1" dirty="0" smtClean="0"/>
              <a:t>oře</a:t>
            </a:r>
          </a:p>
          <a:p>
            <a:r>
              <a:rPr lang="cs-CZ" sz="2400" i="1" dirty="0"/>
              <a:t>k</a:t>
            </a:r>
            <a:r>
              <a:rPr lang="cs-CZ" sz="2400" i="1" dirty="0" smtClean="0"/>
              <a:t>uře</a:t>
            </a:r>
          </a:p>
          <a:p>
            <a:r>
              <a:rPr lang="cs-CZ" sz="2400" i="1" dirty="0" smtClean="0"/>
              <a:t>stavení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1604751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6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8611692"/>
              </p:ext>
            </p:extLst>
          </p:nvPr>
        </p:nvGraphicFramePr>
        <p:xfrm>
          <a:off x="662880" y="16288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72652532"/>
              </p:ext>
            </p:extLst>
          </p:nvPr>
        </p:nvGraphicFramePr>
        <p:xfrm>
          <a:off x="467544" y="16202"/>
          <a:ext cx="8219256" cy="1417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206089" y="750445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rgbClr val="FF0000"/>
                </a:solidFill>
              </a:rPr>
              <a:t>Pamatuj!</a:t>
            </a:r>
            <a:endParaRPr lang="cs-CZ" sz="2800" b="1" i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 rot="1008415">
            <a:off x="7276712" y="3429001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/>
              <a:t>c</a:t>
            </a:r>
            <a:r>
              <a:rPr lang="cs-CZ" b="1" i="1" dirty="0" smtClean="0"/>
              <a:t>hlap</a:t>
            </a:r>
            <a:r>
              <a:rPr lang="cs-CZ" sz="2000" b="1" i="1" dirty="0" smtClean="0">
                <a:solidFill>
                  <a:srgbClr val="FF0000"/>
                </a:solidFill>
              </a:rPr>
              <a:t>ec</a:t>
            </a:r>
          </a:p>
          <a:p>
            <a:r>
              <a:rPr lang="cs-CZ" sz="2000" b="1" i="1" dirty="0"/>
              <a:t>c</a:t>
            </a:r>
            <a:r>
              <a:rPr lang="cs-CZ" sz="2000" b="1" i="1" dirty="0" smtClean="0"/>
              <a:t>hlap</a:t>
            </a:r>
            <a:r>
              <a:rPr lang="cs-CZ" sz="2000" b="1" i="1" dirty="0" smtClean="0">
                <a:solidFill>
                  <a:srgbClr val="FF0000"/>
                </a:solidFill>
              </a:rPr>
              <a:t>če</a:t>
            </a:r>
            <a:r>
              <a:rPr lang="cs-CZ" sz="2000" b="1" i="1" dirty="0" smtClean="0"/>
              <a:t>!</a:t>
            </a:r>
            <a:endParaRPr lang="cs-CZ" sz="2000" b="1" i="1" dirty="0"/>
          </a:p>
        </p:txBody>
      </p:sp>
      <p:sp>
        <p:nvSpPr>
          <p:cNvPr id="8" name="TextovéPole 7"/>
          <p:cNvSpPr txBox="1"/>
          <p:nvPr/>
        </p:nvSpPr>
        <p:spPr>
          <a:xfrm rot="949479">
            <a:off x="6948263" y="5267501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/>
              <a:t>s</a:t>
            </a:r>
            <a:r>
              <a:rPr lang="cs-CZ" sz="2000" b="1" i="1" dirty="0" smtClean="0"/>
              <a:t>oud</a:t>
            </a:r>
            <a:r>
              <a:rPr lang="cs-CZ" sz="2000" b="1" i="1" dirty="0" smtClean="0">
                <a:solidFill>
                  <a:srgbClr val="FF0000"/>
                </a:solidFill>
              </a:rPr>
              <a:t>ce</a:t>
            </a:r>
          </a:p>
          <a:p>
            <a:r>
              <a:rPr lang="cs-CZ" sz="2000" b="1" i="1" dirty="0" smtClean="0"/>
              <a:t>(pane) soud</a:t>
            </a:r>
            <a:r>
              <a:rPr lang="cs-CZ" sz="2000" b="1" i="1" dirty="0" smtClean="0">
                <a:solidFill>
                  <a:srgbClr val="FF0000"/>
                </a:solidFill>
              </a:rPr>
              <a:t>ce</a:t>
            </a:r>
            <a:r>
              <a:rPr lang="cs-CZ" sz="2000" b="1" i="1" dirty="0" smtClean="0"/>
              <a:t>!</a:t>
            </a:r>
            <a:endParaRPr lang="cs-CZ" sz="2000" b="1" i="1" dirty="0"/>
          </a:p>
        </p:txBody>
      </p:sp>
      <p:pic>
        <p:nvPicPr>
          <p:cNvPr id="1028" name="Picture 4" descr="C:\Users\homolova\AppData\Local\Microsoft\Windows\Temporary Internet Files\Content.IE5\50RHYVP1\MC90043800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40" y="1340768"/>
            <a:ext cx="1526941" cy="1037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24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4" grpId="0">
        <p:bldAsOne/>
      </p:bldGraphic>
      <p:bldP spid="2" grpId="0"/>
      <p:bldP spid="3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Chytrá </a:t>
            </a:r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horákyně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Co takhle svatba, </a:t>
            </a:r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princi</a:t>
            </a:r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?</a:t>
            </a:r>
            <a:endParaRPr lang="cs-CZ" sz="2800" b="1" i="1" u="sng" dirty="0" smtClean="0">
              <a:solidFill>
                <a:srgbClr val="00B0F0"/>
              </a:solidFill>
              <a:latin typeface="Andalus" pitchFamily="18" charset="-78"/>
              <a:cs typeface="Andalus" pitchFamily="18" charset="-78"/>
            </a:endParaRP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Ať přiletí </a:t>
            </a:r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čáp,</a:t>
            </a:r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královno</a:t>
            </a:r>
          </a:p>
          <a:p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Rozum</a:t>
            </a:r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a </a:t>
            </a:r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Štěstí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Princezna se zlatou </a:t>
            </a:r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hvězdou</a:t>
            </a:r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na </a:t>
            </a:r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čele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Princové jsou na </a:t>
            </a:r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draka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Tři </a:t>
            </a:r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oříšky</a:t>
            </a:r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pro </a:t>
            </a:r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Popelku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Hrátky s </a:t>
            </a:r>
            <a:r>
              <a:rPr lang="cs-CZ" sz="2800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čertem</a:t>
            </a:r>
          </a:p>
          <a:p>
            <a:endParaRPr lang="cs-CZ" sz="2800" b="1" i="1" dirty="0" smtClean="0">
              <a:solidFill>
                <a:srgbClr val="00B0F0"/>
              </a:solidFill>
              <a:latin typeface="Andalus" pitchFamily="18" charset="-78"/>
              <a:cs typeface="Andalus" pitchFamily="18" charset="-78"/>
            </a:endParaRP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0" i="1" dirty="0" smtClean="0">
                <a:solidFill>
                  <a:srgbClr val="0070C0"/>
                </a:solidFill>
              </a:rPr>
              <a:t>Urči pád, číslo, rod a vzor podtržených podstatných jmen:</a:t>
            </a:r>
            <a:endParaRPr lang="cs-CZ" b="0" i="1" dirty="0">
              <a:solidFill>
                <a:srgbClr val="0070C0"/>
              </a:solidFill>
            </a:endParaRPr>
          </a:p>
        </p:txBody>
      </p:sp>
      <p:pic>
        <p:nvPicPr>
          <p:cNvPr id="1027" name="Picture 3" descr="C:\Users\homolova\AppData\Local\Microsoft\Windows\Temporary Internet Files\Content.IE5\PSBFHVVI\MC9001228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0859">
            <a:off x="4240692" y="4255302"/>
            <a:ext cx="1125943" cy="948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omolova\AppData\Local\Microsoft\Windows\Temporary Internet Files\Content.IE5\PSBFHVVI\MM900296987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231" y="2276872"/>
            <a:ext cx="942975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49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8"/>
            <a:r>
              <a:rPr lang="cs-CZ" b="1" i="1" u="sng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        pád</a:t>
            </a:r>
            <a:r>
              <a:rPr lang="cs-CZ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číslo	</a:t>
            </a:r>
            <a:r>
              <a:rPr lang="cs-CZ" b="1" i="1" u="sng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        rod</a:t>
            </a:r>
            <a:r>
              <a:rPr lang="cs-CZ" b="1" i="1" u="sng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	vzor</a:t>
            </a:r>
          </a:p>
          <a:p>
            <a:r>
              <a:rPr lang="cs-CZ" sz="2800" b="1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h</a:t>
            </a:r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orákyně		1.	jed.	ženský		růže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princ</a:t>
            </a:r>
            <a:r>
              <a:rPr lang="cs-CZ" sz="2800" b="1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i</a:t>
            </a:r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		5.	jed.	mužský	muž</a:t>
            </a:r>
          </a:p>
          <a:p>
            <a:r>
              <a:rPr lang="cs-CZ" sz="2800" b="1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č</a:t>
            </a:r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áp			1.	jed.	mužský	pán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královno		5.	jed.	ženský		žena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Rozum 		1.	jed.	mužský	hrad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Štěstí		1.	jed.	střední		stavení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hvězdou 		7.	jed.	ženský		žena</a:t>
            </a:r>
          </a:p>
          <a:p>
            <a:r>
              <a:rPr lang="cs-CZ" sz="2800" b="1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č</a:t>
            </a:r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ele			6.	jed.	střední		město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draka		4.	jed.	mužský	pán	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oříšky 		1.	mn.	</a:t>
            </a:r>
            <a:r>
              <a:rPr lang="cs-CZ" sz="2800" b="1" i="1" dirty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m</a:t>
            </a:r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užský	hrad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Popelku		4.	jed.	ženský		žena</a:t>
            </a:r>
          </a:p>
          <a:p>
            <a:r>
              <a:rPr lang="cs-CZ" sz="2800" b="1" i="1" dirty="0" smtClean="0">
                <a:solidFill>
                  <a:srgbClr val="00B0F0"/>
                </a:solidFill>
                <a:latin typeface="Andalus" pitchFamily="18" charset="-78"/>
                <a:cs typeface="Andalus" pitchFamily="18" charset="-78"/>
              </a:rPr>
              <a:t> čertem		7.	jed.	mužský	pán</a:t>
            </a:r>
          </a:p>
          <a:p>
            <a:endParaRPr lang="cs-CZ" sz="2800" b="1" i="1" dirty="0" smtClean="0">
              <a:solidFill>
                <a:srgbClr val="00B0F0"/>
              </a:solidFill>
              <a:latin typeface="Andalus" pitchFamily="18" charset="-78"/>
              <a:cs typeface="Andalus" pitchFamily="18" charset="-78"/>
            </a:endParaRP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b="0" i="1" dirty="0" smtClean="0">
                <a:solidFill>
                  <a:srgbClr val="0070C0"/>
                </a:solidFill>
              </a:rPr>
              <a:t>Řešení:</a:t>
            </a:r>
            <a:endParaRPr lang="cs-CZ" b="0" i="1" dirty="0">
              <a:solidFill>
                <a:srgbClr val="0070C0"/>
              </a:solidFill>
            </a:endParaRPr>
          </a:p>
        </p:txBody>
      </p:sp>
      <p:pic>
        <p:nvPicPr>
          <p:cNvPr id="2051" name="Picture 3" descr="C:\Users\homolova\AppData\Local\Microsoft\Windows\Temporary Internet Files\Content.IE5\O4PZIY3K\MC9004420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564" y="3697999"/>
            <a:ext cx="1080120" cy="125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58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1033264" y="1692399"/>
            <a:ext cx="2314600" cy="4594515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rgbClr val="CC0099"/>
                </a:solidFill>
              </a:rPr>
              <a:t>Pán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rgbClr val="CC0099"/>
                </a:solidFill>
              </a:rPr>
              <a:t>Hrad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rgbClr val="CC0099"/>
                </a:solidFill>
              </a:rPr>
              <a:t>Muž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rgbClr val="CC0099"/>
                </a:solidFill>
              </a:rPr>
              <a:t>Stroj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rgbClr val="CC0099"/>
                </a:solidFill>
              </a:rPr>
              <a:t>Předseda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rgbClr val="CC0099"/>
                </a:solidFill>
              </a:rPr>
              <a:t>Soudce</a:t>
            </a:r>
          </a:p>
          <a:p>
            <a:pPr>
              <a:buFont typeface="Courier New" pitchFamily="49" charset="0"/>
              <a:buChar char="o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724128" y="1710130"/>
            <a:ext cx="3034680" cy="4522507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rgbClr val="CC0099"/>
                </a:solidFill>
              </a:rPr>
              <a:t>Město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rgbClr val="CC0099"/>
                </a:solidFill>
              </a:rPr>
              <a:t>Moře</a:t>
            </a:r>
            <a:endParaRPr lang="cs-CZ" dirty="0">
              <a:solidFill>
                <a:srgbClr val="CC0099"/>
              </a:solidFill>
            </a:endParaRPr>
          </a:p>
          <a:p>
            <a:pPr>
              <a:buFont typeface="Courier New" pitchFamily="49" charset="0"/>
              <a:buChar char="o"/>
            </a:pPr>
            <a:r>
              <a:rPr lang="cs-CZ" dirty="0">
                <a:solidFill>
                  <a:srgbClr val="CC0099"/>
                </a:solidFill>
              </a:rPr>
              <a:t>Kuře</a:t>
            </a:r>
          </a:p>
          <a:p>
            <a:pPr>
              <a:buFont typeface="Courier New" pitchFamily="49" charset="0"/>
              <a:buChar char="o"/>
            </a:pPr>
            <a:r>
              <a:rPr lang="cs-CZ" dirty="0">
                <a:solidFill>
                  <a:srgbClr val="CC0099"/>
                </a:solidFill>
              </a:rPr>
              <a:t>Stavení</a:t>
            </a:r>
          </a:p>
          <a:p>
            <a:pPr>
              <a:buFont typeface="Courier New" pitchFamily="49" charset="0"/>
              <a:buChar char="o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i="1" dirty="0" smtClean="0">
                <a:solidFill>
                  <a:srgbClr val="0070C0"/>
                </a:solidFill>
              </a:rPr>
              <a:t>Doplň ke každému vzoru podstatné jméno začínající na </a:t>
            </a:r>
            <a:r>
              <a:rPr lang="cs-CZ" sz="2800" b="0" i="1" dirty="0" smtClean="0">
                <a:solidFill>
                  <a:schemeClr val="accent2">
                    <a:lumMod val="75000"/>
                  </a:schemeClr>
                </a:solidFill>
              </a:rPr>
              <a:t>N</a:t>
            </a:r>
            <a:r>
              <a:rPr lang="cs-CZ" sz="2800" b="0" i="1" dirty="0" smtClean="0">
                <a:solidFill>
                  <a:srgbClr val="0070C0"/>
                </a:solidFill>
              </a:rPr>
              <a:t>, které se podle něj </a:t>
            </a:r>
            <a:r>
              <a:rPr lang="cs-CZ" sz="2800" b="0" i="1" dirty="0" smtClean="0">
                <a:solidFill>
                  <a:srgbClr val="0070C0"/>
                </a:solidFill>
              </a:rPr>
              <a:t>skloňuje:</a:t>
            </a:r>
            <a:endParaRPr lang="cs-CZ" sz="2800" b="0" i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23928" y="3789040"/>
            <a:ext cx="187220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CC0099"/>
                </a:solidFill>
              </a:rPr>
              <a:t>Žena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CC0099"/>
                </a:solidFill>
              </a:rPr>
              <a:t>Růže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CC0099"/>
                </a:solidFill>
              </a:rPr>
              <a:t>Píseň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rgbClr val="CC0099"/>
                </a:solidFill>
              </a:rPr>
              <a:t>Kost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7458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611560" y="1556792"/>
            <a:ext cx="3816424" cy="2736304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Pán - nováček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Hrad - nákyp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Muž - najímatel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Stroj – nůž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Předseda - nelida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Soudce - nástupce</a:t>
            </a:r>
          </a:p>
          <a:p>
            <a:pPr>
              <a:buFont typeface="Courier New" pitchFamily="49" charset="0"/>
              <a:buChar char="o"/>
            </a:pP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20072" y="2492896"/>
            <a:ext cx="3600400" cy="2232248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Město -  napajedlo</a:t>
            </a:r>
          </a:p>
          <a:p>
            <a:pPr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Moře - nebe</a:t>
            </a:r>
            <a:endParaRPr lang="cs-CZ" sz="2000" dirty="0">
              <a:solidFill>
                <a:srgbClr val="CC0099"/>
              </a:solidFill>
            </a:endParaRPr>
          </a:p>
          <a:p>
            <a:pPr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Kuře - nemluvně</a:t>
            </a:r>
            <a:endParaRPr lang="cs-CZ" sz="2000" dirty="0">
              <a:solidFill>
                <a:srgbClr val="CC0099"/>
              </a:solidFill>
            </a:endParaRPr>
          </a:p>
          <a:p>
            <a:pPr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Stavení - nadání</a:t>
            </a:r>
            <a:endParaRPr lang="cs-CZ" sz="2000" dirty="0">
              <a:solidFill>
                <a:srgbClr val="CC0099"/>
              </a:solidFill>
            </a:endParaRPr>
          </a:p>
          <a:p>
            <a:pPr>
              <a:buFont typeface="Courier New" pitchFamily="49" charset="0"/>
              <a:buChar char="o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ctr"/>
            <a:r>
              <a:rPr lang="cs-CZ" sz="4000" i="1" dirty="0" smtClean="0">
                <a:solidFill>
                  <a:schemeClr val="bg2">
                    <a:lumMod val="50000"/>
                  </a:schemeClr>
                </a:solidFill>
              </a:rPr>
              <a:t>Příklady řešení</a:t>
            </a:r>
            <a:r>
              <a:rPr lang="cs-CZ" sz="4000" i="1" dirty="0">
                <a:solidFill>
                  <a:schemeClr val="bg2">
                    <a:lumMod val="50000"/>
                  </a:schemeClr>
                </a:solidFill>
              </a:rPr>
              <a:t>:</a:t>
            </a:r>
            <a:endParaRPr lang="cs-CZ" sz="4000" b="0" i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27784" y="4414755"/>
            <a:ext cx="309634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Žena - nevěsta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Růže - naděje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Píseň - nekázeň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000" dirty="0" smtClean="0">
                <a:solidFill>
                  <a:srgbClr val="CC0099"/>
                </a:solidFill>
              </a:rPr>
              <a:t>Kost - namyšlenost</a:t>
            </a:r>
          </a:p>
          <a:p>
            <a:endParaRPr lang="cs-CZ" dirty="0"/>
          </a:p>
        </p:txBody>
      </p:sp>
      <p:pic>
        <p:nvPicPr>
          <p:cNvPr id="6" name="Picture 5" descr="C:\Users\homolova\AppData\Local\Microsoft\Windows\Temporary Internet Files\Content.IE5\9S3725G8\MC9004377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60648"/>
            <a:ext cx="1272286" cy="1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02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 nové obuv-, do zim-, vysoké dom-, se </a:t>
            </a:r>
            <a:r>
              <a:rPr lang="cs-CZ" sz="2800" dirty="0" err="1" smtClean="0"/>
              <a:t>stébl</a:t>
            </a:r>
            <a:r>
              <a:rPr lang="cs-CZ" sz="2800" dirty="0" smtClean="0"/>
              <a:t>- slám-, do obil-, pro </a:t>
            </a:r>
            <a:r>
              <a:rPr lang="cs-CZ" sz="2800" dirty="0" err="1" smtClean="0"/>
              <a:t>ps</a:t>
            </a:r>
            <a:r>
              <a:rPr lang="cs-CZ" sz="2800" dirty="0" smtClean="0"/>
              <a:t>-, dvě otep- proutí, dovez oběd </a:t>
            </a:r>
            <a:r>
              <a:rPr lang="cs-CZ" sz="2800" dirty="0" err="1" smtClean="0"/>
              <a:t>strýčkov</a:t>
            </a:r>
            <a:r>
              <a:rPr lang="cs-CZ" sz="2800" dirty="0" smtClean="0"/>
              <a:t>-, na </a:t>
            </a:r>
            <a:r>
              <a:rPr lang="cs-CZ" sz="2800" dirty="0" err="1" smtClean="0"/>
              <a:t>pol</a:t>
            </a:r>
            <a:r>
              <a:rPr lang="cs-CZ" sz="2800" dirty="0" smtClean="0"/>
              <a:t>-, nedávej do jídla tolik sol-, kapky ros-, našemu </a:t>
            </a:r>
            <a:r>
              <a:rPr lang="cs-CZ" sz="2800" dirty="0" err="1" smtClean="0"/>
              <a:t>dědov</a:t>
            </a:r>
            <a:r>
              <a:rPr lang="cs-CZ" sz="2800" dirty="0" smtClean="0"/>
              <a:t>-, chodí o hol-, hluboké les-, tma jako v </a:t>
            </a:r>
            <a:r>
              <a:rPr lang="cs-CZ" sz="2800" dirty="0" err="1" smtClean="0"/>
              <a:t>pytl</a:t>
            </a:r>
            <a:r>
              <a:rPr lang="cs-CZ" sz="2800" dirty="0" smtClean="0"/>
              <a:t>-, lístek s mnoha </a:t>
            </a:r>
            <a:r>
              <a:rPr lang="cs-CZ" sz="2800" dirty="0" err="1" smtClean="0"/>
              <a:t>jídl</a:t>
            </a:r>
            <a:r>
              <a:rPr lang="cs-CZ" sz="2800" dirty="0" smtClean="0"/>
              <a:t>-, šla Nanynka do zel-, v Příbram-, do </a:t>
            </a:r>
            <a:r>
              <a:rPr lang="cs-CZ" sz="2800" dirty="0"/>
              <a:t>O</a:t>
            </a:r>
            <a:r>
              <a:rPr lang="cs-CZ" sz="2800" dirty="0" smtClean="0"/>
              <a:t>strav-, na neb-, do škol-, panu král-, dostal novou rol-, v obchodě s jízdními kol-, ve skříni byli šatní mol-.  </a:t>
            </a:r>
            <a:endParaRPr lang="cs-CZ" sz="2800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468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/>
              <a:t>V nové </a:t>
            </a:r>
            <a:r>
              <a:rPr lang="cs-CZ" sz="2400" dirty="0" smtClean="0"/>
              <a:t>obuv</a:t>
            </a:r>
            <a:r>
              <a:rPr lang="cs-CZ" sz="2400" dirty="0" smtClean="0">
                <a:solidFill>
                  <a:srgbClr val="CC0099"/>
                </a:solidFill>
              </a:rPr>
              <a:t>i (kost)</a:t>
            </a:r>
            <a:r>
              <a:rPr lang="cs-CZ" sz="2400" dirty="0" smtClean="0"/>
              <a:t>, </a:t>
            </a:r>
            <a:r>
              <a:rPr lang="cs-CZ" sz="2400" dirty="0"/>
              <a:t>do </a:t>
            </a:r>
            <a:r>
              <a:rPr lang="cs-CZ" sz="2400" dirty="0" smtClean="0"/>
              <a:t>zim</a:t>
            </a:r>
            <a:r>
              <a:rPr lang="cs-CZ" sz="2400" dirty="0" smtClean="0">
                <a:solidFill>
                  <a:srgbClr val="CC0099"/>
                </a:solidFill>
              </a:rPr>
              <a:t>y (žena)</a:t>
            </a:r>
            <a:r>
              <a:rPr lang="cs-CZ" sz="2400" dirty="0" smtClean="0"/>
              <a:t>, vysoké dom</a:t>
            </a:r>
            <a:r>
              <a:rPr lang="cs-CZ" sz="2400" dirty="0" smtClean="0">
                <a:solidFill>
                  <a:srgbClr val="CC0099"/>
                </a:solidFill>
              </a:rPr>
              <a:t>y</a:t>
            </a:r>
            <a:r>
              <a:rPr lang="cs-CZ" sz="2400" dirty="0"/>
              <a:t> </a:t>
            </a:r>
            <a:r>
              <a:rPr lang="cs-CZ" sz="2400" dirty="0">
                <a:solidFill>
                  <a:srgbClr val="CC0099"/>
                </a:solidFill>
              </a:rPr>
              <a:t>(hrad)</a:t>
            </a:r>
            <a:r>
              <a:rPr lang="cs-CZ" sz="2400" dirty="0" smtClean="0"/>
              <a:t>, se stébl</a:t>
            </a:r>
            <a:r>
              <a:rPr lang="cs-CZ" sz="2400" dirty="0" smtClean="0">
                <a:solidFill>
                  <a:srgbClr val="CC0099"/>
                </a:solidFill>
              </a:rPr>
              <a:t>y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CC0099"/>
                </a:solidFill>
              </a:rPr>
              <a:t>(město) </a:t>
            </a:r>
            <a:r>
              <a:rPr lang="cs-CZ" sz="2400" dirty="0" smtClean="0"/>
              <a:t>slám</a:t>
            </a:r>
            <a:r>
              <a:rPr lang="cs-CZ" sz="2400" dirty="0" smtClean="0">
                <a:solidFill>
                  <a:srgbClr val="CC0099"/>
                </a:solidFill>
              </a:rPr>
              <a:t>y (žena)</a:t>
            </a:r>
            <a:r>
              <a:rPr lang="cs-CZ" sz="2400" dirty="0" smtClean="0"/>
              <a:t>, </a:t>
            </a:r>
            <a:r>
              <a:rPr lang="cs-CZ" sz="2400" dirty="0"/>
              <a:t>do </a:t>
            </a:r>
            <a:r>
              <a:rPr lang="cs-CZ" sz="2400" dirty="0" smtClean="0"/>
              <a:t>obil</a:t>
            </a:r>
            <a:r>
              <a:rPr lang="cs-CZ" sz="2400" dirty="0" smtClean="0">
                <a:solidFill>
                  <a:srgbClr val="CC0099"/>
                </a:solidFill>
              </a:rPr>
              <a:t>í </a:t>
            </a:r>
            <a:r>
              <a:rPr lang="cs-CZ" sz="2400" dirty="0">
                <a:solidFill>
                  <a:srgbClr val="CC0099"/>
                </a:solidFill>
              </a:rPr>
              <a:t>(stavení</a:t>
            </a:r>
            <a:r>
              <a:rPr lang="cs-CZ" sz="2400" dirty="0" smtClean="0">
                <a:solidFill>
                  <a:srgbClr val="CC0099"/>
                </a:solidFill>
              </a:rPr>
              <a:t>)</a:t>
            </a:r>
            <a:r>
              <a:rPr lang="cs-CZ" sz="2400" dirty="0" smtClean="0"/>
              <a:t>, pro ps</a:t>
            </a:r>
            <a:r>
              <a:rPr lang="cs-CZ" sz="2400" dirty="0" smtClean="0">
                <a:solidFill>
                  <a:srgbClr val="CC0099"/>
                </a:solidFill>
              </a:rPr>
              <a:t>y (pán)</a:t>
            </a:r>
            <a:r>
              <a:rPr lang="cs-CZ" sz="2400" dirty="0" smtClean="0"/>
              <a:t>, </a:t>
            </a:r>
            <a:r>
              <a:rPr lang="cs-CZ" sz="2400" dirty="0"/>
              <a:t>dvě </a:t>
            </a:r>
            <a:r>
              <a:rPr lang="cs-CZ" sz="2400" dirty="0" smtClean="0"/>
              <a:t>otep</a:t>
            </a:r>
            <a:r>
              <a:rPr lang="cs-CZ" sz="2400" dirty="0" smtClean="0">
                <a:solidFill>
                  <a:srgbClr val="CC0099"/>
                </a:solidFill>
              </a:rPr>
              <a:t>i (kost)</a:t>
            </a:r>
            <a:r>
              <a:rPr lang="cs-CZ" sz="2400" dirty="0" smtClean="0"/>
              <a:t> </a:t>
            </a:r>
            <a:r>
              <a:rPr lang="cs-CZ" sz="2400" dirty="0"/>
              <a:t>proutí, dovez oběd </a:t>
            </a:r>
            <a:r>
              <a:rPr lang="cs-CZ" sz="2400" dirty="0" smtClean="0"/>
              <a:t>strýčkov</a:t>
            </a:r>
            <a:r>
              <a:rPr lang="cs-CZ" sz="2400" dirty="0" smtClean="0">
                <a:solidFill>
                  <a:srgbClr val="CC0099"/>
                </a:solidFill>
              </a:rPr>
              <a:t>i (pán)</a:t>
            </a:r>
            <a:r>
              <a:rPr lang="cs-CZ" sz="2400" dirty="0" smtClean="0"/>
              <a:t>, </a:t>
            </a:r>
            <a:r>
              <a:rPr lang="cs-CZ" sz="2400" dirty="0"/>
              <a:t>na </a:t>
            </a:r>
            <a:r>
              <a:rPr lang="cs-CZ" sz="2400" dirty="0" smtClean="0"/>
              <a:t>pol</a:t>
            </a:r>
            <a:r>
              <a:rPr lang="cs-CZ" sz="2400" dirty="0" smtClean="0">
                <a:solidFill>
                  <a:srgbClr val="CC0099"/>
                </a:solidFill>
              </a:rPr>
              <a:t>i (moře)</a:t>
            </a:r>
            <a:r>
              <a:rPr lang="cs-CZ" sz="2400" dirty="0" smtClean="0"/>
              <a:t>, </a:t>
            </a:r>
            <a:r>
              <a:rPr lang="cs-CZ" sz="2400" dirty="0"/>
              <a:t>nedávej do jídla tolik </a:t>
            </a:r>
            <a:r>
              <a:rPr lang="cs-CZ" sz="2400" dirty="0" smtClean="0"/>
              <a:t>sol</a:t>
            </a:r>
            <a:r>
              <a:rPr lang="cs-CZ" sz="2400" dirty="0" smtClean="0">
                <a:solidFill>
                  <a:srgbClr val="CC0099"/>
                </a:solidFill>
              </a:rPr>
              <a:t>i (kost)</a:t>
            </a:r>
            <a:r>
              <a:rPr lang="cs-CZ" sz="2400" dirty="0" smtClean="0"/>
              <a:t>, </a:t>
            </a:r>
            <a:r>
              <a:rPr lang="cs-CZ" sz="2400" dirty="0"/>
              <a:t>kapky </a:t>
            </a:r>
            <a:r>
              <a:rPr lang="cs-CZ" sz="2400" dirty="0" smtClean="0"/>
              <a:t>ros</a:t>
            </a:r>
            <a:r>
              <a:rPr lang="cs-CZ" sz="2400" dirty="0" smtClean="0">
                <a:solidFill>
                  <a:srgbClr val="CC0099"/>
                </a:solidFill>
              </a:rPr>
              <a:t>y (žena)</a:t>
            </a:r>
            <a:r>
              <a:rPr lang="cs-CZ" sz="2400" dirty="0" smtClean="0"/>
              <a:t>, </a:t>
            </a:r>
            <a:r>
              <a:rPr lang="cs-CZ" sz="2400" dirty="0"/>
              <a:t>našemu </a:t>
            </a:r>
            <a:r>
              <a:rPr lang="cs-CZ" sz="2400" dirty="0" smtClean="0"/>
              <a:t>dědov</a:t>
            </a:r>
            <a:r>
              <a:rPr lang="cs-CZ" sz="2400" dirty="0" smtClean="0">
                <a:solidFill>
                  <a:srgbClr val="CC0099"/>
                </a:solidFill>
              </a:rPr>
              <a:t>i (předseda)</a:t>
            </a:r>
            <a:r>
              <a:rPr lang="cs-CZ" sz="2400" dirty="0" smtClean="0"/>
              <a:t>, chodí o hol</a:t>
            </a:r>
            <a:r>
              <a:rPr lang="cs-CZ" sz="2400" dirty="0" smtClean="0">
                <a:solidFill>
                  <a:srgbClr val="CC0099"/>
                </a:solidFill>
              </a:rPr>
              <a:t>i (píseň), </a:t>
            </a:r>
            <a:r>
              <a:rPr lang="cs-CZ" sz="2400" dirty="0" smtClean="0"/>
              <a:t>hluboké les</a:t>
            </a:r>
            <a:r>
              <a:rPr lang="cs-CZ" sz="2400" dirty="0" smtClean="0">
                <a:solidFill>
                  <a:srgbClr val="CC0099"/>
                </a:solidFill>
              </a:rPr>
              <a:t> (hrad)</a:t>
            </a:r>
            <a:r>
              <a:rPr lang="cs-CZ" sz="2400" dirty="0" smtClean="0"/>
              <a:t>, </a:t>
            </a:r>
            <a:r>
              <a:rPr lang="cs-CZ" sz="2400" dirty="0"/>
              <a:t>tma jako v </a:t>
            </a:r>
            <a:r>
              <a:rPr lang="cs-CZ" sz="2400" dirty="0" smtClean="0"/>
              <a:t>pytl</a:t>
            </a:r>
            <a:r>
              <a:rPr lang="cs-CZ" sz="2400" dirty="0" smtClean="0">
                <a:solidFill>
                  <a:srgbClr val="CC0099"/>
                </a:solidFill>
              </a:rPr>
              <a:t>i (stroj)</a:t>
            </a:r>
            <a:r>
              <a:rPr lang="cs-CZ" sz="2400" dirty="0" smtClean="0"/>
              <a:t>, </a:t>
            </a:r>
            <a:r>
              <a:rPr lang="cs-CZ" sz="2400" dirty="0"/>
              <a:t>lístek s mnoha </a:t>
            </a:r>
            <a:r>
              <a:rPr lang="cs-CZ" sz="2400" dirty="0" smtClean="0"/>
              <a:t>jídl</a:t>
            </a:r>
            <a:r>
              <a:rPr lang="cs-CZ" sz="2400" dirty="0" smtClean="0">
                <a:solidFill>
                  <a:srgbClr val="CC0099"/>
                </a:solidFill>
              </a:rPr>
              <a:t>y (město)</a:t>
            </a:r>
            <a:r>
              <a:rPr lang="cs-CZ" sz="2400" dirty="0" smtClean="0"/>
              <a:t>, </a:t>
            </a:r>
            <a:r>
              <a:rPr lang="cs-CZ" sz="2400" dirty="0"/>
              <a:t>šla Nanynka do </a:t>
            </a:r>
            <a:r>
              <a:rPr lang="cs-CZ" sz="2400" dirty="0" smtClean="0"/>
              <a:t>zel</a:t>
            </a:r>
            <a:r>
              <a:rPr lang="cs-CZ" sz="2400" dirty="0" smtClean="0">
                <a:solidFill>
                  <a:srgbClr val="CC0099"/>
                </a:solidFill>
              </a:rPr>
              <a:t>í (stavení)</a:t>
            </a:r>
            <a:r>
              <a:rPr lang="cs-CZ" sz="2400" dirty="0" smtClean="0"/>
              <a:t>, </a:t>
            </a:r>
            <a:r>
              <a:rPr lang="cs-CZ" sz="2400" dirty="0"/>
              <a:t>v </a:t>
            </a:r>
            <a:r>
              <a:rPr lang="cs-CZ" sz="2400" dirty="0" smtClean="0"/>
              <a:t>Příbram</a:t>
            </a:r>
            <a:r>
              <a:rPr lang="cs-CZ" sz="2400" dirty="0" smtClean="0">
                <a:solidFill>
                  <a:srgbClr val="CC0099"/>
                </a:solidFill>
              </a:rPr>
              <a:t>i (kost)</a:t>
            </a:r>
            <a:r>
              <a:rPr lang="cs-CZ" sz="2400" dirty="0" smtClean="0"/>
              <a:t>, </a:t>
            </a:r>
            <a:r>
              <a:rPr lang="cs-CZ" sz="2400" dirty="0"/>
              <a:t>do </a:t>
            </a:r>
            <a:r>
              <a:rPr lang="cs-CZ" sz="2400" dirty="0" smtClean="0"/>
              <a:t>Ostrav</a:t>
            </a:r>
            <a:r>
              <a:rPr lang="cs-CZ" sz="2400" dirty="0" smtClean="0">
                <a:solidFill>
                  <a:srgbClr val="CC0099"/>
                </a:solidFill>
              </a:rPr>
              <a:t>y (žena)</a:t>
            </a:r>
            <a:r>
              <a:rPr lang="cs-CZ" sz="2400" dirty="0" smtClean="0"/>
              <a:t>, </a:t>
            </a:r>
            <a:r>
              <a:rPr lang="cs-CZ" sz="2400" dirty="0"/>
              <a:t>na </a:t>
            </a:r>
            <a:r>
              <a:rPr lang="cs-CZ" sz="2400" dirty="0" smtClean="0"/>
              <a:t>neb</a:t>
            </a:r>
            <a:r>
              <a:rPr lang="cs-CZ" sz="2400" dirty="0" smtClean="0">
                <a:solidFill>
                  <a:srgbClr val="CC0099"/>
                </a:solidFill>
              </a:rPr>
              <a:t>i (moře)</a:t>
            </a:r>
            <a:r>
              <a:rPr lang="cs-CZ" sz="2400" dirty="0" smtClean="0"/>
              <a:t>, </a:t>
            </a:r>
            <a:r>
              <a:rPr lang="cs-CZ" sz="2400" dirty="0"/>
              <a:t>do </a:t>
            </a:r>
            <a:r>
              <a:rPr lang="cs-CZ" sz="2400" dirty="0" smtClean="0"/>
              <a:t>škol</a:t>
            </a:r>
            <a:r>
              <a:rPr lang="cs-CZ" sz="2400" dirty="0" smtClean="0">
                <a:solidFill>
                  <a:srgbClr val="CC0099"/>
                </a:solidFill>
              </a:rPr>
              <a:t>y (žena)</a:t>
            </a:r>
            <a:r>
              <a:rPr lang="cs-CZ" sz="2400" dirty="0" smtClean="0"/>
              <a:t>, </a:t>
            </a:r>
            <a:r>
              <a:rPr lang="cs-CZ" sz="2400" dirty="0"/>
              <a:t>panu </a:t>
            </a:r>
            <a:r>
              <a:rPr lang="cs-CZ" sz="2400" dirty="0" smtClean="0"/>
              <a:t>král</a:t>
            </a:r>
            <a:r>
              <a:rPr lang="cs-CZ" sz="2400" dirty="0" smtClean="0">
                <a:solidFill>
                  <a:srgbClr val="CC0099"/>
                </a:solidFill>
              </a:rPr>
              <a:t>i (muž)</a:t>
            </a:r>
            <a:r>
              <a:rPr lang="cs-CZ" sz="2400" dirty="0" smtClean="0"/>
              <a:t>, </a:t>
            </a:r>
            <a:r>
              <a:rPr lang="cs-CZ" sz="2400" dirty="0"/>
              <a:t>dostal novou </a:t>
            </a:r>
            <a:r>
              <a:rPr lang="cs-CZ" sz="2400" dirty="0" smtClean="0"/>
              <a:t>rol</a:t>
            </a:r>
            <a:r>
              <a:rPr lang="cs-CZ" sz="2400" dirty="0" smtClean="0">
                <a:solidFill>
                  <a:srgbClr val="CC0099"/>
                </a:solidFill>
              </a:rPr>
              <a:t>i (růže)</a:t>
            </a:r>
            <a:r>
              <a:rPr lang="cs-CZ" sz="2400" dirty="0" smtClean="0"/>
              <a:t>, </a:t>
            </a:r>
            <a:r>
              <a:rPr lang="cs-CZ" sz="2400" dirty="0"/>
              <a:t>v obchodě s jízdními </a:t>
            </a:r>
            <a:r>
              <a:rPr lang="cs-CZ" sz="2400" dirty="0" smtClean="0"/>
              <a:t>kol</a:t>
            </a:r>
            <a:r>
              <a:rPr lang="cs-CZ" sz="2400" dirty="0" smtClean="0">
                <a:solidFill>
                  <a:srgbClr val="CC0099"/>
                </a:solidFill>
              </a:rPr>
              <a:t>y (město)</a:t>
            </a:r>
            <a:r>
              <a:rPr lang="cs-CZ" sz="2400" dirty="0" smtClean="0"/>
              <a:t>, ve skříni byli šatní mol</a:t>
            </a:r>
            <a:r>
              <a:rPr lang="cs-CZ" sz="2400" dirty="0" smtClean="0">
                <a:solidFill>
                  <a:srgbClr val="CC0099"/>
                </a:solidFill>
              </a:rPr>
              <a:t>i (pán)</a:t>
            </a:r>
            <a:r>
              <a:rPr lang="cs-CZ" sz="2400" dirty="0" smtClean="0"/>
              <a:t>.  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000" i="1" dirty="0" smtClean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Řešení</a:t>
            </a:r>
            <a:r>
              <a:rPr lang="cs-CZ" sz="6000" i="1" dirty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r>
              <a:rPr lang="cs-CZ" sz="4400" dirty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sz="4400" dirty="0">
                <a:ln w="31550" cmpd="sng">
                  <a:solidFill>
                    <a:schemeClr val="tx1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cs-CZ" i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446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i="1" dirty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solidFill>
                  <a:schemeClr val="tx1"/>
                </a:solidFill>
                <a:effectLst/>
              </a:rPr>
              <a:t>Zdroje</a:t>
            </a:r>
            <a:r>
              <a:rPr lang="cs-CZ" sz="4400" i="1" dirty="0" smtClean="0">
                <a:ln w="17780" cmpd="sng">
                  <a:solidFill>
                    <a:srgbClr val="0070C0"/>
                  </a:solidFill>
                  <a:prstDash val="solid"/>
                  <a:miter lim="800000"/>
                </a:ln>
                <a:solidFill>
                  <a:schemeClr val="tx1"/>
                </a:solidFill>
                <a:effectLst/>
              </a:rPr>
              <a:t>:</a:t>
            </a:r>
            <a:endParaRPr lang="cs-CZ" i="1" dirty="0">
              <a:ln w="17780" cmpd="sng">
                <a:solidFill>
                  <a:srgbClr val="0070C0"/>
                </a:solidFill>
                <a:prstDash val="solid"/>
                <a:miter lim="800000"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479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99592" y="2060848"/>
            <a:ext cx="59584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000" dirty="0"/>
              <a:t>KRAUSOVÁ, Zdeňka; TERŠOVÁ, Renata</a:t>
            </a:r>
            <a:r>
              <a:rPr lang="cs-CZ" sz="2000" dirty="0" smtClean="0"/>
              <a:t>.</a:t>
            </a:r>
          </a:p>
          <a:p>
            <a:r>
              <a:rPr lang="cs-CZ" sz="2000" i="1" dirty="0" smtClean="0"/>
              <a:t>    Český </a:t>
            </a:r>
            <a:r>
              <a:rPr lang="cs-CZ" sz="2000" i="1" dirty="0"/>
              <a:t>jazyk 6</a:t>
            </a:r>
            <a:r>
              <a:rPr lang="cs-CZ" sz="2000" dirty="0"/>
              <a:t>. Plzeň: Fraus, 2003</a:t>
            </a:r>
            <a:r>
              <a:rPr lang="cs-CZ" sz="2000" dirty="0" smtClean="0"/>
              <a:t>,</a:t>
            </a:r>
          </a:p>
          <a:p>
            <a:r>
              <a:rPr lang="cs-CZ" sz="2000" dirty="0" smtClean="0"/>
              <a:t>    ISBN </a:t>
            </a:r>
            <a:r>
              <a:rPr lang="cs-CZ" sz="2000" dirty="0"/>
              <a:t>80-7238-206-3. </a:t>
            </a:r>
            <a:endParaRPr lang="cs-CZ" sz="2000" dirty="0" smtClean="0"/>
          </a:p>
          <a:p>
            <a:endParaRPr lang="cs-CZ" sz="2000" dirty="0"/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www.office.microsoft.com</a:t>
            </a:r>
          </a:p>
          <a:p>
            <a:pPr marL="342900" indent="-342900">
              <a:buFont typeface="Wingdings" pitchFamily="2" charset="2"/>
              <a:buChar char="q"/>
            </a:pPr>
            <a:endParaRPr lang="cs-CZ" sz="2000" dirty="0"/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/>
              <a:t>Obrázky z galerie Klipart</a:t>
            </a:r>
          </a:p>
          <a:p>
            <a:pPr marL="342900" indent="-342900">
              <a:buFont typeface="Wingdings" pitchFamily="2" charset="2"/>
              <a:buChar char="q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3923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239</TotalTime>
  <Words>588</Words>
  <Application>Microsoft Office PowerPoint</Application>
  <PresentationFormat>Předvádění na obrazovce (4:3)</PresentationFormat>
  <Paragraphs>122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Prezentace aplikace PowerPoint</vt:lpstr>
      <vt:lpstr>Mluvnické kategorie podstatných jmen </vt:lpstr>
      <vt:lpstr>Prezentace aplikace PowerPoint</vt:lpstr>
      <vt:lpstr>Prezentace aplikace PowerPoint</vt:lpstr>
      <vt:lpstr>Urči pád, číslo, rod a vzor podtržených podstatných jmen:</vt:lpstr>
      <vt:lpstr>Řešení:</vt:lpstr>
      <vt:lpstr>Doplň ke každému vzoru podstatné jméno začínající na N, které se podle něj skloňuje:</vt:lpstr>
      <vt:lpstr>Příklady řešení:</vt:lpstr>
      <vt:lpstr>Prezentace aplikace PowerPoint</vt:lpstr>
      <vt:lpstr>Řešení: 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Mluvnické kategorie podstatných jmen a sloves</dc:title>
  <dc:creator>Jiřina Homolová</dc:creator>
  <cp:lastModifiedBy>Jiřina Homolová</cp:lastModifiedBy>
  <cp:revision>35</cp:revision>
  <dcterms:created xsi:type="dcterms:W3CDTF">2012-10-17T07:05:24Z</dcterms:created>
  <dcterms:modified xsi:type="dcterms:W3CDTF">2012-12-18T11:37:31Z</dcterms:modified>
</cp:coreProperties>
</file>