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9" r:id="rId5"/>
    <p:sldId id="285" r:id="rId6"/>
    <p:sldId id="288" r:id="rId7"/>
    <p:sldId id="280" r:id="rId8"/>
    <p:sldId id="292" r:id="rId9"/>
    <p:sldId id="290" r:id="rId10"/>
    <p:sldId id="293" r:id="rId11"/>
    <p:sldId id="287" r:id="rId12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 autoAdjust="0"/>
    <p:restoredTop sz="94660"/>
  </p:normalViewPr>
  <p:slideViewPr>
    <p:cSldViewPr>
      <p:cViewPr varScale="1">
        <p:scale>
          <a:sx n="58" d="100"/>
          <a:sy n="58" d="100"/>
        </p:scale>
        <p:origin x="-42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49B740-152B-4064-83F7-8A1C80F8A857}" type="doc">
      <dgm:prSet loTypeId="urn:microsoft.com/office/officeart/2005/8/layout/hierarchy2" loCatId="hierarchy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DF595249-D1B5-452F-8E05-9D01615648FD}">
      <dgm:prSet phldrT="[Text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kapitál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BD9AABAC-D6F4-4B31-8408-40E4A998FA65}" type="parTrans" cxnId="{7BBF10A4-2780-45E6-A828-803DBA193A7C}">
      <dgm:prSet/>
      <dgm:spPr/>
      <dgm:t>
        <a:bodyPr/>
        <a:lstStyle/>
        <a:p>
          <a:endParaRPr lang="cs-CZ"/>
        </a:p>
      </dgm:t>
    </dgm:pt>
    <dgm:pt modelId="{5C472F53-09A9-4C24-8013-516DBDE8CCD8}" type="sibTrans" cxnId="{7BBF10A4-2780-45E6-A828-803DBA193A7C}">
      <dgm:prSet/>
      <dgm:spPr/>
      <dgm:t>
        <a:bodyPr/>
        <a:lstStyle/>
        <a:p>
          <a:endParaRPr lang="cs-CZ"/>
        </a:p>
      </dgm:t>
    </dgm:pt>
    <dgm:pt modelId="{8CE86EF3-0521-47E2-A456-C5A6D4D7DC9A}">
      <dgm:prSet phldrT="[Text]" custT="1"/>
      <dgm:spPr>
        <a:solidFill>
          <a:schemeClr val="bg2"/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vlastní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EB5EF5B9-E46C-43A6-B19E-71B3D066A202}" type="parTrans" cxnId="{E5C230A9-3203-4E3C-90CB-BE8AF62D1158}">
      <dgm:prSet/>
      <dgm:spPr/>
      <dgm:t>
        <a:bodyPr/>
        <a:lstStyle/>
        <a:p>
          <a:endParaRPr lang="cs-CZ"/>
        </a:p>
      </dgm:t>
    </dgm:pt>
    <dgm:pt modelId="{A5E451C9-A4CC-4987-8F9A-1843D75C6912}" type="sibTrans" cxnId="{E5C230A9-3203-4E3C-90CB-BE8AF62D1158}">
      <dgm:prSet/>
      <dgm:spPr/>
      <dgm:t>
        <a:bodyPr/>
        <a:lstStyle/>
        <a:p>
          <a:endParaRPr lang="cs-CZ"/>
        </a:p>
      </dgm:t>
    </dgm:pt>
    <dgm:pt modelId="{B6AF4BFD-B9AF-4DD6-9E3E-7D4694AB7802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základní kapitál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B2D9A7F1-D1E2-4750-9B2A-0CED4EFEF083}" type="parTrans" cxnId="{1D6E3A97-9B9C-44A7-85A0-F15328B06CBC}">
      <dgm:prSet/>
      <dgm:spPr/>
      <dgm:t>
        <a:bodyPr/>
        <a:lstStyle/>
        <a:p>
          <a:endParaRPr lang="cs-CZ"/>
        </a:p>
      </dgm:t>
    </dgm:pt>
    <dgm:pt modelId="{22B7F759-4930-420F-B9D5-C6016E60E63F}" type="sibTrans" cxnId="{1D6E3A97-9B9C-44A7-85A0-F15328B06CBC}">
      <dgm:prSet/>
      <dgm:spPr/>
      <dgm:t>
        <a:bodyPr/>
        <a:lstStyle/>
        <a:p>
          <a:endParaRPr lang="cs-CZ"/>
        </a:p>
      </dgm:t>
    </dgm:pt>
    <dgm:pt modelId="{A1858983-3189-42A1-88FB-ED3F9B16A1F2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emisní ážio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D0E24A90-219A-48D1-AF7B-4D73763004F5}" type="parTrans" cxnId="{334343EE-6FC0-4089-BE32-B7F049D7C745}">
      <dgm:prSet/>
      <dgm:spPr/>
      <dgm:t>
        <a:bodyPr/>
        <a:lstStyle/>
        <a:p>
          <a:endParaRPr lang="cs-CZ"/>
        </a:p>
      </dgm:t>
    </dgm:pt>
    <dgm:pt modelId="{F43702A1-362F-44CE-B4DA-9B2BB23CF56B}" type="sibTrans" cxnId="{334343EE-6FC0-4089-BE32-B7F049D7C745}">
      <dgm:prSet/>
      <dgm:spPr/>
      <dgm:t>
        <a:bodyPr/>
        <a:lstStyle/>
        <a:p>
          <a:endParaRPr lang="cs-CZ"/>
        </a:p>
      </dgm:t>
    </dgm:pt>
    <dgm:pt modelId="{DB80014D-490D-4BFC-808A-0FDDADA9604D}">
      <dgm:prSet phldrT="[Text]" custT="1"/>
      <dgm:spPr>
        <a:solidFill>
          <a:schemeClr val="bg2"/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cizí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7DE7580F-E35A-4FFC-8B53-4569D6F6C604}" type="parTrans" cxnId="{2C5E3ABD-9720-48C2-BF93-43EE7ECFFB60}">
      <dgm:prSet/>
      <dgm:spPr/>
      <dgm:t>
        <a:bodyPr/>
        <a:lstStyle/>
        <a:p>
          <a:endParaRPr lang="cs-CZ"/>
        </a:p>
      </dgm:t>
    </dgm:pt>
    <dgm:pt modelId="{9FB6B8DD-CDF3-4F89-9B84-5E35E4A57D2D}" type="sibTrans" cxnId="{2C5E3ABD-9720-48C2-BF93-43EE7ECFFB60}">
      <dgm:prSet/>
      <dgm:spPr/>
      <dgm:t>
        <a:bodyPr/>
        <a:lstStyle/>
        <a:p>
          <a:endParaRPr lang="cs-CZ"/>
        </a:p>
      </dgm:t>
    </dgm:pt>
    <dgm:pt modelId="{A2E056E1-EBF1-4D70-B799-EABA95DD3E6F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dlouhodobý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CDF5889D-6F6B-43A4-9839-F988E3B4040E}" type="parTrans" cxnId="{A1697579-4E7F-4A4E-9E06-DD97616406B8}">
      <dgm:prSet/>
      <dgm:spPr/>
      <dgm:t>
        <a:bodyPr/>
        <a:lstStyle/>
        <a:p>
          <a:endParaRPr lang="cs-CZ"/>
        </a:p>
      </dgm:t>
    </dgm:pt>
    <dgm:pt modelId="{B5F534D9-908C-40FA-9E04-4CC874D70128}" type="sibTrans" cxnId="{A1697579-4E7F-4A4E-9E06-DD97616406B8}">
      <dgm:prSet/>
      <dgm:spPr/>
      <dgm:t>
        <a:bodyPr/>
        <a:lstStyle/>
        <a:p>
          <a:endParaRPr lang="cs-CZ"/>
        </a:p>
      </dgm:t>
    </dgm:pt>
    <dgm:pt modelId="{9EF7991D-A0D1-4E79-A20C-D3E82067A0A3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nerozdělený zisk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4F25616A-C84A-4767-9672-3DC15004159D}" type="parTrans" cxnId="{68C93EEE-6D31-4DF1-ADC1-0297E069BB3A}">
      <dgm:prSet/>
      <dgm:spPr/>
      <dgm:t>
        <a:bodyPr/>
        <a:lstStyle/>
        <a:p>
          <a:endParaRPr lang="cs-CZ"/>
        </a:p>
      </dgm:t>
    </dgm:pt>
    <dgm:pt modelId="{6E85C5E8-A73E-45B0-8454-83BA01A1D1AC}" type="sibTrans" cxnId="{68C93EEE-6D31-4DF1-ADC1-0297E069BB3A}">
      <dgm:prSet/>
      <dgm:spPr/>
      <dgm:t>
        <a:bodyPr/>
        <a:lstStyle/>
        <a:p>
          <a:endParaRPr lang="cs-CZ"/>
        </a:p>
      </dgm:t>
    </dgm:pt>
    <dgm:pt modelId="{47F65DE5-84EF-4248-9332-109DA4378A80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krátkodobý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EBD36EF1-A79F-4FB8-9134-5C2B0C457356}" type="parTrans" cxnId="{8AC0CC3E-6EA7-4239-AB1A-9DC90566F035}">
      <dgm:prSet/>
      <dgm:spPr/>
      <dgm:t>
        <a:bodyPr/>
        <a:lstStyle/>
        <a:p>
          <a:endParaRPr lang="cs-CZ"/>
        </a:p>
      </dgm:t>
    </dgm:pt>
    <dgm:pt modelId="{0D2FF66C-8E1E-498E-9FD0-CD4326099EFF}" type="sibTrans" cxnId="{8AC0CC3E-6EA7-4239-AB1A-9DC90566F035}">
      <dgm:prSet/>
      <dgm:spPr/>
      <dgm:t>
        <a:bodyPr/>
        <a:lstStyle/>
        <a:p>
          <a:endParaRPr lang="cs-CZ"/>
        </a:p>
      </dgm:t>
    </dgm:pt>
    <dgm:pt modelId="{09A8DDB6-57E9-4610-BB0E-AB4A3844FB60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dlouhodobé úvěry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28E48658-0350-457A-8796-F298CBA01C2C}" type="parTrans" cxnId="{9EC483A0-6592-4BFC-A0AC-806781516C3C}">
      <dgm:prSet/>
      <dgm:spPr/>
      <dgm:t>
        <a:bodyPr/>
        <a:lstStyle/>
        <a:p>
          <a:endParaRPr lang="cs-CZ"/>
        </a:p>
      </dgm:t>
    </dgm:pt>
    <dgm:pt modelId="{1038E353-1296-475E-BCB5-D8DF0818F418}" type="sibTrans" cxnId="{9EC483A0-6592-4BFC-A0AC-806781516C3C}">
      <dgm:prSet/>
      <dgm:spPr/>
      <dgm:t>
        <a:bodyPr/>
        <a:lstStyle/>
        <a:p>
          <a:endParaRPr lang="cs-CZ"/>
        </a:p>
      </dgm:t>
    </dgm:pt>
    <dgm:pt modelId="{8E8C0CD1-FD3A-434A-9F85-6765965C0033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krátkodobé úvěry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29C58D1D-D2CC-425E-81E6-B87177348146}" type="parTrans" cxnId="{DCEA34FC-C4A1-49F3-84FF-4EF6CC38FEBC}">
      <dgm:prSet/>
      <dgm:spPr/>
      <dgm:t>
        <a:bodyPr/>
        <a:lstStyle/>
        <a:p>
          <a:endParaRPr lang="cs-CZ"/>
        </a:p>
      </dgm:t>
    </dgm:pt>
    <dgm:pt modelId="{035177CC-4004-4A47-AB53-BC012CBE437E}" type="sibTrans" cxnId="{DCEA34FC-C4A1-49F3-84FF-4EF6CC38FEBC}">
      <dgm:prSet/>
      <dgm:spPr/>
      <dgm:t>
        <a:bodyPr/>
        <a:lstStyle/>
        <a:p>
          <a:endParaRPr lang="cs-CZ"/>
        </a:p>
      </dgm:t>
    </dgm:pt>
    <dgm:pt modelId="{6C2F0DE7-B3AD-4A47-B52E-D674B8BEB306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Z k dodavatelům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CB8768BF-726D-45D7-B7B8-82BB2A8FA784}" type="parTrans" cxnId="{A18CB292-3586-4443-AE9D-29081A85D066}">
      <dgm:prSet/>
      <dgm:spPr/>
      <dgm:t>
        <a:bodyPr/>
        <a:lstStyle/>
        <a:p>
          <a:endParaRPr lang="cs-CZ"/>
        </a:p>
      </dgm:t>
    </dgm:pt>
    <dgm:pt modelId="{BF3CCB7A-977F-421C-B9CB-3966E86F65FB}" type="sibTrans" cxnId="{A18CB292-3586-4443-AE9D-29081A85D066}">
      <dgm:prSet/>
      <dgm:spPr/>
      <dgm:t>
        <a:bodyPr/>
        <a:lstStyle/>
        <a:p>
          <a:endParaRPr lang="cs-CZ"/>
        </a:p>
      </dgm:t>
    </dgm:pt>
    <dgm:pt modelId="{40FD98CF-2241-492C-88D4-03E7FC79AEEB}">
      <dgm:prSet phldrT="[Text]" custT="1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rezervní kapitál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666E82B3-E8C0-433E-8ACC-220A7BC9A4C9}" type="parTrans" cxnId="{A05ECB39-39F5-4A16-83C3-4D0D6933E847}">
      <dgm:prSet/>
      <dgm:spPr/>
      <dgm:t>
        <a:bodyPr/>
        <a:lstStyle/>
        <a:p>
          <a:endParaRPr lang="cs-CZ"/>
        </a:p>
      </dgm:t>
    </dgm:pt>
    <dgm:pt modelId="{85D4970D-92A8-4C5C-B037-11D5B2EE6946}" type="sibTrans" cxnId="{A05ECB39-39F5-4A16-83C3-4D0D6933E847}">
      <dgm:prSet/>
      <dgm:spPr/>
      <dgm:t>
        <a:bodyPr/>
        <a:lstStyle/>
        <a:p>
          <a:endParaRPr lang="cs-CZ"/>
        </a:p>
      </dgm:t>
    </dgm:pt>
    <dgm:pt modelId="{0251F0B8-D153-47C1-8B99-FA44CD238616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podnikové obligace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00C2C27B-27CF-43CA-A965-BA763E4CB9C3}" type="parTrans" cxnId="{1F0B2C8F-C46B-4425-A73E-28162BAC6E6C}">
      <dgm:prSet/>
      <dgm:spPr/>
      <dgm:t>
        <a:bodyPr/>
        <a:lstStyle/>
        <a:p>
          <a:endParaRPr lang="cs-CZ"/>
        </a:p>
      </dgm:t>
    </dgm:pt>
    <dgm:pt modelId="{5D308E28-EFCC-477D-B598-610F3C113788}" type="sibTrans" cxnId="{1F0B2C8F-C46B-4425-A73E-28162BAC6E6C}">
      <dgm:prSet/>
      <dgm:spPr/>
      <dgm:t>
        <a:bodyPr/>
        <a:lstStyle/>
        <a:p>
          <a:endParaRPr lang="cs-CZ"/>
        </a:p>
      </dgm:t>
    </dgm:pt>
    <dgm:pt modelId="{58102770-3C3C-4F1E-9AC8-A0430581127C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Z k zaměstnancům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25D90293-5272-4A33-BDFB-AE8677479443}" type="parTrans" cxnId="{551A8506-8C90-4131-B3C9-E46A34512506}">
      <dgm:prSet/>
      <dgm:spPr/>
      <dgm:t>
        <a:bodyPr/>
        <a:lstStyle/>
        <a:p>
          <a:endParaRPr lang="cs-CZ"/>
        </a:p>
      </dgm:t>
    </dgm:pt>
    <dgm:pt modelId="{AE7DCE1B-8469-4610-B165-3F5B26FD59B9}" type="sibTrans" cxnId="{551A8506-8C90-4131-B3C9-E46A34512506}">
      <dgm:prSet/>
      <dgm:spPr/>
      <dgm:t>
        <a:bodyPr/>
        <a:lstStyle/>
        <a:p>
          <a:endParaRPr lang="cs-CZ"/>
        </a:p>
      </dgm:t>
    </dgm:pt>
    <dgm:pt modelId="{0E7AD969-0B5F-42B2-9AC3-6A8BA4B8A015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Z k odběratelům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C885CA60-4E95-4CF5-8B18-094A0330C31F}" type="parTrans" cxnId="{89B094A7-8438-45C9-BB78-45A013ABCE01}">
      <dgm:prSet/>
      <dgm:spPr/>
      <dgm:t>
        <a:bodyPr/>
        <a:lstStyle/>
        <a:p>
          <a:endParaRPr lang="cs-CZ"/>
        </a:p>
      </dgm:t>
    </dgm:pt>
    <dgm:pt modelId="{1A92C799-A31D-4FB6-9D6F-C10A848684CF}" type="sibTrans" cxnId="{89B094A7-8438-45C9-BB78-45A013ABCE01}">
      <dgm:prSet/>
      <dgm:spPr/>
      <dgm:t>
        <a:bodyPr/>
        <a:lstStyle/>
        <a:p>
          <a:endParaRPr lang="cs-CZ"/>
        </a:p>
      </dgm:t>
    </dgm:pt>
    <dgm:pt modelId="{9DB02946-0CF2-4C39-91F1-F5632A12FCA8}">
      <dgm:prSet phldrT="[Text]" custT="1"/>
      <dgm:spPr>
        <a:solidFill>
          <a:schemeClr val="bg2">
            <a:lumMod val="20000"/>
            <a:lumOff val="80000"/>
          </a:schemeClr>
        </a:solidFill>
      </dgm:spPr>
      <dgm:t>
        <a:bodyPr/>
        <a:lstStyle/>
        <a:p>
          <a:r>
            <a:rPr lang="cs-CZ" sz="2000" dirty="0" smtClean="0">
              <a:latin typeface="Arial" pitchFamily="34" charset="0"/>
              <a:cs typeface="Arial" pitchFamily="34" charset="0"/>
            </a:rPr>
            <a:t>Z k státním institucím</a:t>
          </a:r>
          <a:endParaRPr lang="cs-CZ" sz="2000" dirty="0">
            <a:latin typeface="Arial" pitchFamily="34" charset="0"/>
            <a:cs typeface="Arial" pitchFamily="34" charset="0"/>
          </a:endParaRPr>
        </a:p>
      </dgm:t>
    </dgm:pt>
    <dgm:pt modelId="{BFFF0F63-A176-4E51-80C0-E95798A1E14A}" type="parTrans" cxnId="{A2FAF6C5-D76F-4DF0-B638-81E3FFDA1B47}">
      <dgm:prSet/>
      <dgm:spPr/>
      <dgm:t>
        <a:bodyPr/>
        <a:lstStyle/>
        <a:p>
          <a:endParaRPr lang="cs-CZ"/>
        </a:p>
      </dgm:t>
    </dgm:pt>
    <dgm:pt modelId="{89C1E498-CA27-478E-AB13-8701A7A151AF}" type="sibTrans" cxnId="{A2FAF6C5-D76F-4DF0-B638-81E3FFDA1B47}">
      <dgm:prSet/>
      <dgm:spPr/>
      <dgm:t>
        <a:bodyPr/>
        <a:lstStyle/>
        <a:p>
          <a:endParaRPr lang="cs-CZ"/>
        </a:p>
      </dgm:t>
    </dgm:pt>
    <dgm:pt modelId="{FC8D185E-1BD1-4EAB-8B7E-5A08DD7658B9}" type="pres">
      <dgm:prSet presAssocID="{3149B740-152B-4064-83F7-8A1C80F8A85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D868BAE-DFE7-4763-A1DC-FC2D9787546D}" type="pres">
      <dgm:prSet presAssocID="{DF595249-D1B5-452F-8E05-9D01615648FD}" presName="root1" presStyleCnt="0"/>
      <dgm:spPr/>
    </dgm:pt>
    <dgm:pt modelId="{201C67F8-7FA8-4E6B-8CD7-EE589E7F1D18}" type="pres">
      <dgm:prSet presAssocID="{DF595249-D1B5-452F-8E05-9D01615648FD}" presName="LevelOneTextNode" presStyleLbl="node0" presStyleIdx="0" presStyleCnt="1" custScaleX="122951" custLinFactNeighborX="-92988" custLinFactNeighborY="3819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451C127-17B9-4E02-8367-7D52CE525626}" type="pres">
      <dgm:prSet presAssocID="{DF595249-D1B5-452F-8E05-9D01615648FD}" presName="level2hierChild" presStyleCnt="0"/>
      <dgm:spPr/>
    </dgm:pt>
    <dgm:pt modelId="{F7DA21E1-A54B-4397-99E0-72F67F3CCF1E}" type="pres">
      <dgm:prSet presAssocID="{EB5EF5B9-E46C-43A6-B19E-71B3D066A202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F1E9D09F-D02A-4EFE-A726-BCAE3729ACE9}" type="pres">
      <dgm:prSet presAssocID="{EB5EF5B9-E46C-43A6-B19E-71B3D066A202}" presName="connTx" presStyleLbl="parChTrans1D2" presStyleIdx="0" presStyleCnt="2"/>
      <dgm:spPr/>
      <dgm:t>
        <a:bodyPr/>
        <a:lstStyle/>
        <a:p>
          <a:endParaRPr lang="cs-CZ"/>
        </a:p>
      </dgm:t>
    </dgm:pt>
    <dgm:pt modelId="{F52D9D11-73C2-4EDE-9F3B-C4D6B7ADFA80}" type="pres">
      <dgm:prSet presAssocID="{8CE86EF3-0521-47E2-A456-C5A6D4D7DC9A}" presName="root2" presStyleCnt="0"/>
      <dgm:spPr/>
    </dgm:pt>
    <dgm:pt modelId="{4286AACD-C4AB-4011-A632-EC572552BCB8}" type="pres">
      <dgm:prSet presAssocID="{8CE86EF3-0521-47E2-A456-C5A6D4D7DC9A}" presName="LevelTwoTextNode" presStyleLbl="node2" presStyleIdx="0" presStyleCnt="2" custScaleX="137815" custLinFactNeighborX="-62238" custLinFactNeighborY="60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6A4E7F-1BFD-469A-8A7E-490BB6C5E540}" type="pres">
      <dgm:prSet presAssocID="{8CE86EF3-0521-47E2-A456-C5A6D4D7DC9A}" presName="level3hierChild" presStyleCnt="0"/>
      <dgm:spPr/>
    </dgm:pt>
    <dgm:pt modelId="{140DEB42-83A5-4342-9A99-A72856AFC4A8}" type="pres">
      <dgm:prSet presAssocID="{B2D9A7F1-D1E2-4750-9B2A-0CED4EFEF083}" presName="conn2-1" presStyleLbl="parChTrans1D3" presStyleIdx="0" presStyleCnt="6"/>
      <dgm:spPr/>
      <dgm:t>
        <a:bodyPr/>
        <a:lstStyle/>
        <a:p>
          <a:endParaRPr lang="cs-CZ"/>
        </a:p>
      </dgm:t>
    </dgm:pt>
    <dgm:pt modelId="{8AD29DC2-09E9-4FC7-AB56-D50865B04491}" type="pres">
      <dgm:prSet presAssocID="{B2D9A7F1-D1E2-4750-9B2A-0CED4EFEF083}" presName="connTx" presStyleLbl="parChTrans1D3" presStyleIdx="0" presStyleCnt="6"/>
      <dgm:spPr/>
      <dgm:t>
        <a:bodyPr/>
        <a:lstStyle/>
        <a:p>
          <a:endParaRPr lang="cs-CZ"/>
        </a:p>
      </dgm:t>
    </dgm:pt>
    <dgm:pt modelId="{C63D4CEE-0D0F-4FE6-B304-C16DA3964A04}" type="pres">
      <dgm:prSet presAssocID="{B6AF4BFD-B9AF-4DD6-9E3E-7D4694AB7802}" presName="root2" presStyleCnt="0"/>
      <dgm:spPr/>
    </dgm:pt>
    <dgm:pt modelId="{FC771DA7-E110-48E1-ABF5-A87BF0AF8E7E}" type="pres">
      <dgm:prSet presAssocID="{B6AF4BFD-B9AF-4DD6-9E3E-7D4694AB7802}" presName="LevelTwoTextNode" presStyleLbl="node3" presStyleIdx="0" presStyleCnt="6" custScaleX="289494" custLinFactNeighborX="7344" custLinFactNeighborY="-63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59537C0-EBAA-4111-9056-D5AD1ACA535B}" type="pres">
      <dgm:prSet presAssocID="{B6AF4BFD-B9AF-4DD6-9E3E-7D4694AB7802}" presName="level3hierChild" presStyleCnt="0"/>
      <dgm:spPr/>
    </dgm:pt>
    <dgm:pt modelId="{272B1C8E-8E55-4817-9BDD-6E0D2D9D7ED7}" type="pres">
      <dgm:prSet presAssocID="{666E82B3-E8C0-433E-8ACC-220A7BC9A4C9}" presName="conn2-1" presStyleLbl="parChTrans1D3" presStyleIdx="1" presStyleCnt="6"/>
      <dgm:spPr/>
      <dgm:t>
        <a:bodyPr/>
        <a:lstStyle/>
        <a:p>
          <a:endParaRPr lang="cs-CZ"/>
        </a:p>
      </dgm:t>
    </dgm:pt>
    <dgm:pt modelId="{6DF6647C-A91B-4613-9D84-98CE3849627C}" type="pres">
      <dgm:prSet presAssocID="{666E82B3-E8C0-433E-8ACC-220A7BC9A4C9}" presName="connTx" presStyleLbl="parChTrans1D3" presStyleIdx="1" presStyleCnt="6"/>
      <dgm:spPr/>
      <dgm:t>
        <a:bodyPr/>
        <a:lstStyle/>
        <a:p>
          <a:endParaRPr lang="cs-CZ"/>
        </a:p>
      </dgm:t>
    </dgm:pt>
    <dgm:pt modelId="{1FD95822-9B76-4AC9-9167-3C153AB5DC5F}" type="pres">
      <dgm:prSet presAssocID="{40FD98CF-2241-492C-88D4-03E7FC79AEEB}" presName="root2" presStyleCnt="0"/>
      <dgm:spPr/>
    </dgm:pt>
    <dgm:pt modelId="{F8A58FF5-6912-4F72-A511-77C3ADE03AD6}" type="pres">
      <dgm:prSet presAssocID="{40FD98CF-2241-492C-88D4-03E7FC79AEEB}" presName="LevelTwoTextNode" presStyleLbl="node3" presStyleIdx="1" presStyleCnt="6" custScaleX="295083" custLinFactNeighborX="4186" custLinFactNeighborY="245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05FE56B-636F-4571-9431-461F4A1DD4D4}" type="pres">
      <dgm:prSet presAssocID="{40FD98CF-2241-492C-88D4-03E7FC79AEEB}" presName="level3hierChild" presStyleCnt="0"/>
      <dgm:spPr/>
    </dgm:pt>
    <dgm:pt modelId="{EDF46484-6BA0-49C3-B721-757A4F2ABD1E}" type="pres">
      <dgm:prSet presAssocID="{4F25616A-C84A-4767-9672-3DC15004159D}" presName="conn2-1" presStyleLbl="parChTrans1D3" presStyleIdx="2" presStyleCnt="6"/>
      <dgm:spPr/>
      <dgm:t>
        <a:bodyPr/>
        <a:lstStyle/>
        <a:p>
          <a:endParaRPr lang="cs-CZ"/>
        </a:p>
      </dgm:t>
    </dgm:pt>
    <dgm:pt modelId="{B2973079-AF4E-4B4B-A6F2-BB2CFA0F7E05}" type="pres">
      <dgm:prSet presAssocID="{4F25616A-C84A-4767-9672-3DC15004159D}" presName="connTx" presStyleLbl="parChTrans1D3" presStyleIdx="2" presStyleCnt="6"/>
      <dgm:spPr/>
      <dgm:t>
        <a:bodyPr/>
        <a:lstStyle/>
        <a:p>
          <a:endParaRPr lang="cs-CZ"/>
        </a:p>
      </dgm:t>
    </dgm:pt>
    <dgm:pt modelId="{E2B454FD-EDD5-4E19-90EA-4035CA38B447}" type="pres">
      <dgm:prSet presAssocID="{9EF7991D-A0D1-4E79-A20C-D3E82067A0A3}" presName="root2" presStyleCnt="0"/>
      <dgm:spPr/>
    </dgm:pt>
    <dgm:pt modelId="{6A73EBA4-F765-4501-B5E7-CCF9D2BAE9CF}" type="pres">
      <dgm:prSet presAssocID="{9EF7991D-A0D1-4E79-A20C-D3E82067A0A3}" presName="LevelTwoTextNode" presStyleLbl="node3" presStyleIdx="2" presStyleCnt="6" custScaleX="294432" custLinFactNeighborX="4186" custLinFactNeighborY="95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88AA2C-7324-4335-B462-51A4FFB867A3}" type="pres">
      <dgm:prSet presAssocID="{9EF7991D-A0D1-4E79-A20C-D3E82067A0A3}" presName="level3hierChild" presStyleCnt="0"/>
      <dgm:spPr/>
    </dgm:pt>
    <dgm:pt modelId="{D92B866C-CE0F-4907-8F88-7B66F877A369}" type="pres">
      <dgm:prSet presAssocID="{D0E24A90-219A-48D1-AF7B-4D73763004F5}" presName="conn2-1" presStyleLbl="parChTrans1D3" presStyleIdx="3" presStyleCnt="6"/>
      <dgm:spPr/>
      <dgm:t>
        <a:bodyPr/>
        <a:lstStyle/>
        <a:p>
          <a:endParaRPr lang="cs-CZ"/>
        </a:p>
      </dgm:t>
    </dgm:pt>
    <dgm:pt modelId="{F95D6B8E-3516-4971-A01E-659B6B4DBC83}" type="pres">
      <dgm:prSet presAssocID="{D0E24A90-219A-48D1-AF7B-4D73763004F5}" presName="connTx" presStyleLbl="parChTrans1D3" presStyleIdx="3" presStyleCnt="6"/>
      <dgm:spPr/>
      <dgm:t>
        <a:bodyPr/>
        <a:lstStyle/>
        <a:p>
          <a:endParaRPr lang="cs-CZ"/>
        </a:p>
      </dgm:t>
    </dgm:pt>
    <dgm:pt modelId="{4F0596F0-126C-4084-845E-F1B4606FB3BB}" type="pres">
      <dgm:prSet presAssocID="{A1858983-3189-42A1-88FB-ED3F9B16A1F2}" presName="root2" presStyleCnt="0"/>
      <dgm:spPr/>
    </dgm:pt>
    <dgm:pt modelId="{1BA18E38-D62A-4810-AB6D-5B24F62D5DEC}" type="pres">
      <dgm:prSet presAssocID="{A1858983-3189-42A1-88FB-ED3F9B16A1F2}" presName="LevelTwoTextNode" presStyleLbl="node3" presStyleIdx="3" presStyleCnt="6" custScaleX="294432" custLinFactNeighborX="4186" custLinFactNeighborY="166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C9C616-743C-44BF-926D-205FC4763E12}" type="pres">
      <dgm:prSet presAssocID="{A1858983-3189-42A1-88FB-ED3F9B16A1F2}" presName="level3hierChild" presStyleCnt="0"/>
      <dgm:spPr/>
    </dgm:pt>
    <dgm:pt modelId="{60FFDB4B-EEB9-47A8-B850-D449C72CA45F}" type="pres">
      <dgm:prSet presAssocID="{7DE7580F-E35A-4FFC-8B53-4569D6F6C604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F9ACB9B3-C441-4E4F-8184-698D78F9B506}" type="pres">
      <dgm:prSet presAssocID="{7DE7580F-E35A-4FFC-8B53-4569D6F6C604}" presName="connTx" presStyleLbl="parChTrans1D2" presStyleIdx="1" presStyleCnt="2"/>
      <dgm:spPr/>
      <dgm:t>
        <a:bodyPr/>
        <a:lstStyle/>
        <a:p>
          <a:endParaRPr lang="cs-CZ"/>
        </a:p>
      </dgm:t>
    </dgm:pt>
    <dgm:pt modelId="{D4A8DC6C-9638-427C-B0CD-1BCC40AF4618}" type="pres">
      <dgm:prSet presAssocID="{DB80014D-490D-4BFC-808A-0FDDADA9604D}" presName="root2" presStyleCnt="0"/>
      <dgm:spPr/>
    </dgm:pt>
    <dgm:pt modelId="{0099CA9E-EBAD-4D21-9783-93728F360CF5}" type="pres">
      <dgm:prSet presAssocID="{DB80014D-490D-4BFC-808A-0FDDADA9604D}" presName="LevelTwoTextNode" presStyleLbl="node2" presStyleIdx="1" presStyleCnt="2" custScaleX="137814" custLinFactNeighborX="-62238" custLinFactNeighborY="-1104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E3685B-6887-4C5D-8E08-2ABD7300E16E}" type="pres">
      <dgm:prSet presAssocID="{DB80014D-490D-4BFC-808A-0FDDADA9604D}" presName="level3hierChild" presStyleCnt="0"/>
      <dgm:spPr/>
    </dgm:pt>
    <dgm:pt modelId="{41CD5BD5-1EC7-4F17-A2E3-71EE1B5DA095}" type="pres">
      <dgm:prSet presAssocID="{CDF5889D-6F6B-43A4-9839-F988E3B4040E}" presName="conn2-1" presStyleLbl="parChTrans1D3" presStyleIdx="4" presStyleCnt="6"/>
      <dgm:spPr/>
      <dgm:t>
        <a:bodyPr/>
        <a:lstStyle/>
        <a:p>
          <a:endParaRPr lang="cs-CZ"/>
        </a:p>
      </dgm:t>
    </dgm:pt>
    <dgm:pt modelId="{F7E3240F-3E26-4133-8C9B-DE29624DC6AC}" type="pres">
      <dgm:prSet presAssocID="{CDF5889D-6F6B-43A4-9839-F988E3B4040E}" presName="connTx" presStyleLbl="parChTrans1D3" presStyleIdx="4" presStyleCnt="6"/>
      <dgm:spPr/>
      <dgm:t>
        <a:bodyPr/>
        <a:lstStyle/>
        <a:p>
          <a:endParaRPr lang="cs-CZ"/>
        </a:p>
      </dgm:t>
    </dgm:pt>
    <dgm:pt modelId="{C0F5A1F1-CCE3-4400-9777-10AB9556F5EB}" type="pres">
      <dgm:prSet presAssocID="{A2E056E1-EBF1-4D70-B799-EABA95DD3E6F}" presName="root2" presStyleCnt="0"/>
      <dgm:spPr/>
    </dgm:pt>
    <dgm:pt modelId="{4B4B99EC-2CD5-4F2B-947B-90EA951BC7EB}" type="pres">
      <dgm:prSet presAssocID="{A2E056E1-EBF1-4D70-B799-EABA95DD3E6F}" presName="LevelTwoTextNode" presStyleLbl="node3" presStyleIdx="4" presStyleCnt="6" custScaleX="226791" custLinFactNeighborX="-8062" custLinFactNeighborY="70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8169CF-D6CA-419B-A177-D96FC577D5FA}" type="pres">
      <dgm:prSet presAssocID="{A2E056E1-EBF1-4D70-B799-EABA95DD3E6F}" presName="level3hierChild" presStyleCnt="0"/>
      <dgm:spPr/>
    </dgm:pt>
    <dgm:pt modelId="{621CD208-329B-4066-AA1C-2EBDC52C0A11}" type="pres">
      <dgm:prSet presAssocID="{28E48658-0350-457A-8796-F298CBA01C2C}" presName="conn2-1" presStyleLbl="parChTrans1D4" presStyleIdx="0" presStyleCnt="7"/>
      <dgm:spPr/>
      <dgm:t>
        <a:bodyPr/>
        <a:lstStyle/>
        <a:p>
          <a:endParaRPr lang="cs-CZ"/>
        </a:p>
      </dgm:t>
    </dgm:pt>
    <dgm:pt modelId="{D9D4009A-5B4F-4A9C-979B-DBE02306436A}" type="pres">
      <dgm:prSet presAssocID="{28E48658-0350-457A-8796-F298CBA01C2C}" presName="connTx" presStyleLbl="parChTrans1D4" presStyleIdx="0" presStyleCnt="7"/>
      <dgm:spPr/>
      <dgm:t>
        <a:bodyPr/>
        <a:lstStyle/>
        <a:p>
          <a:endParaRPr lang="cs-CZ"/>
        </a:p>
      </dgm:t>
    </dgm:pt>
    <dgm:pt modelId="{C1A011A5-64D1-4764-B78F-B180C57AC7B6}" type="pres">
      <dgm:prSet presAssocID="{09A8DDB6-57E9-4610-BB0E-AB4A3844FB60}" presName="root2" presStyleCnt="0"/>
      <dgm:spPr/>
    </dgm:pt>
    <dgm:pt modelId="{B4B5B05C-2503-4F4B-9D01-9634555BC6B9}" type="pres">
      <dgm:prSet presAssocID="{09A8DDB6-57E9-4610-BB0E-AB4A3844FB60}" presName="LevelTwoTextNode" presStyleLbl="node4" presStyleIdx="0" presStyleCnt="7" custScaleX="346642" custLinFactNeighborX="71151" custLinFactNeighborY="-5759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AC17CF-952D-4934-865F-523B6FCD27C4}" type="pres">
      <dgm:prSet presAssocID="{09A8DDB6-57E9-4610-BB0E-AB4A3844FB60}" presName="level3hierChild" presStyleCnt="0"/>
      <dgm:spPr/>
    </dgm:pt>
    <dgm:pt modelId="{0DE21E96-DACB-414E-87DD-634CF964CC43}" type="pres">
      <dgm:prSet presAssocID="{00C2C27B-27CF-43CA-A965-BA763E4CB9C3}" presName="conn2-1" presStyleLbl="parChTrans1D4" presStyleIdx="1" presStyleCnt="7"/>
      <dgm:spPr/>
      <dgm:t>
        <a:bodyPr/>
        <a:lstStyle/>
        <a:p>
          <a:endParaRPr lang="cs-CZ"/>
        </a:p>
      </dgm:t>
    </dgm:pt>
    <dgm:pt modelId="{8A7ACE5E-23A3-40BE-A88E-9E8A17EF4766}" type="pres">
      <dgm:prSet presAssocID="{00C2C27B-27CF-43CA-A965-BA763E4CB9C3}" presName="connTx" presStyleLbl="parChTrans1D4" presStyleIdx="1" presStyleCnt="7"/>
      <dgm:spPr/>
      <dgm:t>
        <a:bodyPr/>
        <a:lstStyle/>
        <a:p>
          <a:endParaRPr lang="cs-CZ"/>
        </a:p>
      </dgm:t>
    </dgm:pt>
    <dgm:pt modelId="{EC95682A-8266-41AB-A58F-1AE16A0F569F}" type="pres">
      <dgm:prSet presAssocID="{0251F0B8-D153-47C1-8B99-FA44CD238616}" presName="root2" presStyleCnt="0"/>
      <dgm:spPr/>
    </dgm:pt>
    <dgm:pt modelId="{614D076D-29BA-4E69-BB1B-D2ACB630F0DC}" type="pres">
      <dgm:prSet presAssocID="{0251F0B8-D153-47C1-8B99-FA44CD238616}" presName="LevelTwoTextNode" presStyleLbl="node4" presStyleIdx="1" presStyleCnt="7" custScaleX="352890" custLinFactNeighborX="71151" custLinFactNeighborY="-5047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9A218D0-F083-42F1-A3E9-6F83ECC26110}" type="pres">
      <dgm:prSet presAssocID="{0251F0B8-D153-47C1-8B99-FA44CD238616}" presName="level3hierChild" presStyleCnt="0"/>
      <dgm:spPr/>
    </dgm:pt>
    <dgm:pt modelId="{CFB1D124-A4DA-4169-A379-8E149B0993F7}" type="pres">
      <dgm:prSet presAssocID="{EBD36EF1-A79F-4FB8-9134-5C2B0C457356}" presName="conn2-1" presStyleLbl="parChTrans1D3" presStyleIdx="5" presStyleCnt="6"/>
      <dgm:spPr/>
      <dgm:t>
        <a:bodyPr/>
        <a:lstStyle/>
        <a:p>
          <a:endParaRPr lang="cs-CZ"/>
        </a:p>
      </dgm:t>
    </dgm:pt>
    <dgm:pt modelId="{4FA9DD6D-A84D-44CE-9426-CF47BCC84D31}" type="pres">
      <dgm:prSet presAssocID="{EBD36EF1-A79F-4FB8-9134-5C2B0C457356}" presName="connTx" presStyleLbl="parChTrans1D3" presStyleIdx="5" presStyleCnt="6"/>
      <dgm:spPr/>
      <dgm:t>
        <a:bodyPr/>
        <a:lstStyle/>
        <a:p>
          <a:endParaRPr lang="cs-CZ"/>
        </a:p>
      </dgm:t>
    </dgm:pt>
    <dgm:pt modelId="{E11ABEFB-C845-4CAE-80E4-211C56DBB01E}" type="pres">
      <dgm:prSet presAssocID="{47F65DE5-84EF-4248-9332-109DA4378A80}" presName="root2" presStyleCnt="0"/>
      <dgm:spPr/>
    </dgm:pt>
    <dgm:pt modelId="{784466B3-AA4E-48A8-9B87-DD9ED3C1CB70}" type="pres">
      <dgm:prSet presAssocID="{47F65DE5-84EF-4248-9332-109DA4378A80}" presName="LevelTwoTextNode" presStyleLbl="node3" presStyleIdx="5" presStyleCnt="6" custScaleX="225055" custLinFactNeighborX="-8062" custLinFactNeighborY="-291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950EA59-51A5-40C4-B47C-879060F7DC17}" type="pres">
      <dgm:prSet presAssocID="{47F65DE5-84EF-4248-9332-109DA4378A80}" presName="level3hierChild" presStyleCnt="0"/>
      <dgm:spPr/>
    </dgm:pt>
    <dgm:pt modelId="{AAFDADC7-CE66-43CB-9C40-5890716073E6}" type="pres">
      <dgm:prSet presAssocID="{29C58D1D-D2CC-425E-81E6-B87177348146}" presName="conn2-1" presStyleLbl="parChTrans1D4" presStyleIdx="2" presStyleCnt="7"/>
      <dgm:spPr/>
      <dgm:t>
        <a:bodyPr/>
        <a:lstStyle/>
        <a:p>
          <a:endParaRPr lang="cs-CZ"/>
        </a:p>
      </dgm:t>
    </dgm:pt>
    <dgm:pt modelId="{94E82F4A-BAF1-4761-9CD7-2F8778009371}" type="pres">
      <dgm:prSet presAssocID="{29C58D1D-D2CC-425E-81E6-B87177348146}" presName="connTx" presStyleLbl="parChTrans1D4" presStyleIdx="2" presStyleCnt="7"/>
      <dgm:spPr/>
      <dgm:t>
        <a:bodyPr/>
        <a:lstStyle/>
        <a:p>
          <a:endParaRPr lang="cs-CZ"/>
        </a:p>
      </dgm:t>
    </dgm:pt>
    <dgm:pt modelId="{D0403410-316D-4C7C-BA20-B50CF5F19438}" type="pres">
      <dgm:prSet presAssocID="{8E8C0CD1-FD3A-434A-9F85-6765965C0033}" presName="root2" presStyleCnt="0"/>
      <dgm:spPr/>
    </dgm:pt>
    <dgm:pt modelId="{91D4C73C-8653-4F72-9F78-9706802AEAE7}" type="pres">
      <dgm:prSet presAssocID="{8E8C0CD1-FD3A-434A-9F85-6765965C0033}" presName="LevelTwoTextNode" presStyleLbl="node4" presStyleIdx="2" presStyleCnt="7" custScaleX="356118" custLinFactNeighborX="74960" custLinFactNeighborY="-4335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CECA7D-460A-4435-B363-E90AF981416E}" type="pres">
      <dgm:prSet presAssocID="{8E8C0CD1-FD3A-434A-9F85-6765965C0033}" presName="level3hierChild" presStyleCnt="0"/>
      <dgm:spPr/>
    </dgm:pt>
    <dgm:pt modelId="{0A24A763-71D3-4A87-AB91-C71E5218D429}" type="pres">
      <dgm:prSet presAssocID="{CB8768BF-726D-45D7-B7B8-82BB2A8FA784}" presName="conn2-1" presStyleLbl="parChTrans1D4" presStyleIdx="3" presStyleCnt="7"/>
      <dgm:spPr/>
      <dgm:t>
        <a:bodyPr/>
        <a:lstStyle/>
        <a:p>
          <a:endParaRPr lang="cs-CZ"/>
        </a:p>
      </dgm:t>
    </dgm:pt>
    <dgm:pt modelId="{92370B7D-F178-49AD-9043-E37620580679}" type="pres">
      <dgm:prSet presAssocID="{CB8768BF-726D-45D7-B7B8-82BB2A8FA784}" presName="connTx" presStyleLbl="parChTrans1D4" presStyleIdx="3" presStyleCnt="7"/>
      <dgm:spPr/>
      <dgm:t>
        <a:bodyPr/>
        <a:lstStyle/>
        <a:p>
          <a:endParaRPr lang="cs-CZ"/>
        </a:p>
      </dgm:t>
    </dgm:pt>
    <dgm:pt modelId="{7667784B-D5F4-4500-9B79-F80D6C424761}" type="pres">
      <dgm:prSet presAssocID="{6C2F0DE7-B3AD-4A47-B52E-D674B8BEB306}" presName="root2" presStyleCnt="0"/>
      <dgm:spPr/>
    </dgm:pt>
    <dgm:pt modelId="{48172187-1DFA-48AC-B7E9-197E454134DF}" type="pres">
      <dgm:prSet presAssocID="{6C2F0DE7-B3AD-4A47-B52E-D674B8BEB306}" presName="LevelTwoTextNode" presStyleLbl="node4" presStyleIdx="3" presStyleCnt="7" custScaleX="352969" custLinFactNeighborX="74960" custLinFactNeighborY="-3623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A8CF2C-4FC9-4725-A6F2-859C9B82C0F5}" type="pres">
      <dgm:prSet presAssocID="{6C2F0DE7-B3AD-4A47-B52E-D674B8BEB306}" presName="level3hierChild" presStyleCnt="0"/>
      <dgm:spPr/>
    </dgm:pt>
    <dgm:pt modelId="{B99F5EC9-1F8B-4FDD-B017-A8979BF665CF}" type="pres">
      <dgm:prSet presAssocID="{25D90293-5272-4A33-BDFB-AE8677479443}" presName="conn2-1" presStyleLbl="parChTrans1D4" presStyleIdx="4" presStyleCnt="7"/>
      <dgm:spPr/>
      <dgm:t>
        <a:bodyPr/>
        <a:lstStyle/>
        <a:p>
          <a:endParaRPr lang="cs-CZ"/>
        </a:p>
      </dgm:t>
    </dgm:pt>
    <dgm:pt modelId="{CD6CF1FB-1294-47B8-8F28-08BD25310C6B}" type="pres">
      <dgm:prSet presAssocID="{25D90293-5272-4A33-BDFB-AE8677479443}" presName="connTx" presStyleLbl="parChTrans1D4" presStyleIdx="4" presStyleCnt="7"/>
      <dgm:spPr/>
      <dgm:t>
        <a:bodyPr/>
        <a:lstStyle/>
        <a:p>
          <a:endParaRPr lang="cs-CZ"/>
        </a:p>
      </dgm:t>
    </dgm:pt>
    <dgm:pt modelId="{29AE7456-7546-4A61-8721-47E0D6E0A9D2}" type="pres">
      <dgm:prSet presAssocID="{58102770-3C3C-4F1E-9AC8-A0430581127C}" presName="root2" presStyleCnt="0"/>
      <dgm:spPr/>
    </dgm:pt>
    <dgm:pt modelId="{3491B8D0-AC98-46B8-B8B7-A645DF584D01}" type="pres">
      <dgm:prSet presAssocID="{58102770-3C3C-4F1E-9AC8-A0430581127C}" presName="LevelTwoTextNode" presStyleLbl="node4" presStyleIdx="4" presStyleCnt="7" custScaleX="352689" custLinFactNeighborX="74960" custLinFactNeighborY="-291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CC4746D-9A0A-45AA-80E7-196802DD5779}" type="pres">
      <dgm:prSet presAssocID="{58102770-3C3C-4F1E-9AC8-A0430581127C}" presName="level3hierChild" presStyleCnt="0"/>
      <dgm:spPr/>
    </dgm:pt>
    <dgm:pt modelId="{C8866A2D-D86A-4FD7-AE96-D6EAB8C09AEF}" type="pres">
      <dgm:prSet presAssocID="{C885CA60-4E95-4CF5-8B18-094A0330C31F}" presName="conn2-1" presStyleLbl="parChTrans1D4" presStyleIdx="5" presStyleCnt="7"/>
      <dgm:spPr/>
      <dgm:t>
        <a:bodyPr/>
        <a:lstStyle/>
        <a:p>
          <a:endParaRPr lang="cs-CZ"/>
        </a:p>
      </dgm:t>
    </dgm:pt>
    <dgm:pt modelId="{FBD2FC3F-692C-4031-9A67-5A38B8F4A1B3}" type="pres">
      <dgm:prSet presAssocID="{C885CA60-4E95-4CF5-8B18-094A0330C31F}" presName="connTx" presStyleLbl="parChTrans1D4" presStyleIdx="5" presStyleCnt="7"/>
      <dgm:spPr/>
      <dgm:t>
        <a:bodyPr/>
        <a:lstStyle/>
        <a:p>
          <a:endParaRPr lang="cs-CZ"/>
        </a:p>
      </dgm:t>
    </dgm:pt>
    <dgm:pt modelId="{2634B960-5A06-449C-B354-04D0D9B80574}" type="pres">
      <dgm:prSet presAssocID="{0E7AD969-0B5F-42B2-9AC3-6A8BA4B8A015}" presName="root2" presStyleCnt="0"/>
      <dgm:spPr/>
    </dgm:pt>
    <dgm:pt modelId="{785EA4D3-EBE6-43BC-9540-C0FAABC4FC54}" type="pres">
      <dgm:prSet presAssocID="{0E7AD969-0B5F-42B2-9AC3-6A8BA4B8A015}" presName="LevelTwoTextNode" presStyleLbl="node4" presStyleIdx="5" presStyleCnt="7" custScaleX="357642" custLinFactNeighborX="74960" custLinFactNeighborY="-22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39A00EA-6C87-4E5C-85D3-1C215E2C7BAA}" type="pres">
      <dgm:prSet presAssocID="{0E7AD969-0B5F-42B2-9AC3-6A8BA4B8A015}" presName="level3hierChild" presStyleCnt="0"/>
      <dgm:spPr/>
    </dgm:pt>
    <dgm:pt modelId="{DCF450C8-1893-4647-B232-107839189B82}" type="pres">
      <dgm:prSet presAssocID="{BFFF0F63-A176-4E51-80C0-E95798A1E14A}" presName="conn2-1" presStyleLbl="parChTrans1D4" presStyleIdx="6" presStyleCnt="7"/>
      <dgm:spPr/>
      <dgm:t>
        <a:bodyPr/>
        <a:lstStyle/>
        <a:p>
          <a:endParaRPr lang="cs-CZ"/>
        </a:p>
      </dgm:t>
    </dgm:pt>
    <dgm:pt modelId="{0A164536-E4AC-4C78-86DF-115C620B8C6A}" type="pres">
      <dgm:prSet presAssocID="{BFFF0F63-A176-4E51-80C0-E95798A1E14A}" presName="connTx" presStyleLbl="parChTrans1D4" presStyleIdx="6" presStyleCnt="7"/>
      <dgm:spPr/>
      <dgm:t>
        <a:bodyPr/>
        <a:lstStyle/>
        <a:p>
          <a:endParaRPr lang="cs-CZ"/>
        </a:p>
      </dgm:t>
    </dgm:pt>
    <dgm:pt modelId="{C23CE040-F9D1-4947-A743-CECAE1D5BE76}" type="pres">
      <dgm:prSet presAssocID="{9DB02946-0CF2-4C39-91F1-F5632A12FCA8}" presName="root2" presStyleCnt="0"/>
      <dgm:spPr/>
    </dgm:pt>
    <dgm:pt modelId="{66A47422-91AA-4C9A-9744-2102333042E8}" type="pres">
      <dgm:prSet presAssocID="{9DB02946-0CF2-4C39-91F1-F5632A12FCA8}" presName="LevelTwoTextNode" presStyleLbl="node4" presStyleIdx="6" presStyleCnt="7" custScaleX="358771" custLinFactNeighborX="74960" custLinFactNeighborY="-148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5256964-7958-40DB-B82C-2BCEC9C049B0}" type="pres">
      <dgm:prSet presAssocID="{9DB02946-0CF2-4C39-91F1-F5632A12FCA8}" presName="level3hierChild" presStyleCnt="0"/>
      <dgm:spPr/>
    </dgm:pt>
  </dgm:ptLst>
  <dgm:cxnLst>
    <dgm:cxn modelId="{ABC00E36-3785-4A45-B717-7D1E84CF6586}" type="presOf" srcId="{9EF7991D-A0D1-4E79-A20C-D3E82067A0A3}" destId="{6A73EBA4-F765-4501-B5E7-CCF9D2BAE9CF}" srcOrd="0" destOrd="0" presId="urn:microsoft.com/office/officeart/2005/8/layout/hierarchy2"/>
    <dgm:cxn modelId="{89B094A7-8438-45C9-BB78-45A013ABCE01}" srcId="{47F65DE5-84EF-4248-9332-109DA4378A80}" destId="{0E7AD969-0B5F-42B2-9AC3-6A8BA4B8A015}" srcOrd="3" destOrd="0" parTransId="{C885CA60-4E95-4CF5-8B18-094A0330C31F}" sibTransId="{1A92C799-A31D-4FB6-9D6F-C10A848684CF}"/>
    <dgm:cxn modelId="{67F71CDA-1D7B-41B3-BD54-D6CD56135BF3}" type="presOf" srcId="{28E48658-0350-457A-8796-F298CBA01C2C}" destId="{D9D4009A-5B4F-4A9C-979B-DBE02306436A}" srcOrd="1" destOrd="0" presId="urn:microsoft.com/office/officeart/2005/8/layout/hierarchy2"/>
    <dgm:cxn modelId="{0B79884C-A736-45CB-820D-38580577F890}" type="presOf" srcId="{C885CA60-4E95-4CF5-8B18-094A0330C31F}" destId="{FBD2FC3F-692C-4031-9A67-5A38B8F4A1B3}" srcOrd="1" destOrd="0" presId="urn:microsoft.com/office/officeart/2005/8/layout/hierarchy2"/>
    <dgm:cxn modelId="{DCEA34FC-C4A1-49F3-84FF-4EF6CC38FEBC}" srcId="{47F65DE5-84EF-4248-9332-109DA4378A80}" destId="{8E8C0CD1-FD3A-434A-9F85-6765965C0033}" srcOrd="0" destOrd="0" parTransId="{29C58D1D-D2CC-425E-81E6-B87177348146}" sibTransId="{035177CC-4004-4A47-AB53-BC012CBE437E}"/>
    <dgm:cxn modelId="{773ECA3F-12D0-4C99-922D-B0AB6AA43612}" type="presOf" srcId="{9DB02946-0CF2-4C39-91F1-F5632A12FCA8}" destId="{66A47422-91AA-4C9A-9744-2102333042E8}" srcOrd="0" destOrd="0" presId="urn:microsoft.com/office/officeart/2005/8/layout/hierarchy2"/>
    <dgm:cxn modelId="{8AC0CC3E-6EA7-4239-AB1A-9DC90566F035}" srcId="{DB80014D-490D-4BFC-808A-0FDDADA9604D}" destId="{47F65DE5-84EF-4248-9332-109DA4378A80}" srcOrd="1" destOrd="0" parTransId="{EBD36EF1-A79F-4FB8-9134-5C2B0C457356}" sibTransId="{0D2FF66C-8E1E-498E-9FD0-CD4326099EFF}"/>
    <dgm:cxn modelId="{4F63B320-1737-49FC-9D40-7748033B390D}" type="presOf" srcId="{8CE86EF3-0521-47E2-A456-C5A6D4D7DC9A}" destId="{4286AACD-C4AB-4011-A632-EC572552BCB8}" srcOrd="0" destOrd="0" presId="urn:microsoft.com/office/officeart/2005/8/layout/hierarchy2"/>
    <dgm:cxn modelId="{E5C230A9-3203-4E3C-90CB-BE8AF62D1158}" srcId="{DF595249-D1B5-452F-8E05-9D01615648FD}" destId="{8CE86EF3-0521-47E2-A456-C5A6D4D7DC9A}" srcOrd="0" destOrd="0" parTransId="{EB5EF5B9-E46C-43A6-B19E-71B3D066A202}" sibTransId="{A5E451C9-A4CC-4987-8F9A-1843D75C6912}"/>
    <dgm:cxn modelId="{0F5B014B-9620-4EB9-ABB1-5A4B95CDAD16}" type="presOf" srcId="{7DE7580F-E35A-4FFC-8B53-4569D6F6C604}" destId="{60FFDB4B-EEB9-47A8-B850-D449C72CA45F}" srcOrd="0" destOrd="0" presId="urn:microsoft.com/office/officeart/2005/8/layout/hierarchy2"/>
    <dgm:cxn modelId="{7FD592E5-EE44-48D7-8FFD-835A8A1B0CCD}" type="presOf" srcId="{DB80014D-490D-4BFC-808A-0FDDADA9604D}" destId="{0099CA9E-EBAD-4D21-9783-93728F360CF5}" srcOrd="0" destOrd="0" presId="urn:microsoft.com/office/officeart/2005/8/layout/hierarchy2"/>
    <dgm:cxn modelId="{A1697579-4E7F-4A4E-9E06-DD97616406B8}" srcId="{DB80014D-490D-4BFC-808A-0FDDADA9604D}" destId="{A2E056E1-EBF1-4D70-B799-EABA95DD3E6F}" srcOrd="0" destOrd="0" parTransId="{CDF5889D-6F6B-43A4-9839-F988E3B4040E}" sibTransId="{B5F534D9-908C-40FA-9E04-4CC874D70128}"/>
    <dgm:cxn modelId="{2C5E3ABD-9720-48C2-BF93-43EE7ECFFB60}" srcId="{DF595249-D1B5-452F-8E05-9D01615648FD}" destId="{DB80014D-490D-4BFC-808A-0FDDADA9604D}" srcOrd="1" destOrd="0" parTransId="{7DE7580F-E35A-4FFC-8B53-4569D6F6C604}" sibTransId="{9FB6B8DD-CDF3-4F89-9B84-5E35E4A57D2D}"/>
    <dgm:cxn modelId="{D73649C9-1923-4716-BEF1-FB101E63E928}" type="presOf" srcId="{28E48658-0350-457A-8796-F298CBA01C2C}" destId="{621CD208-329B-4066-AA1C-2EBDC52C0A11}" srcOrd="0" destOrd="0" presId="urn:microsoft.com/office/officeart/2005/8/layout/hierarchy2"/>
    <dgm:cxn modelId="{E197F6F5-A647-415E-990A-8241BF1A26ED}" type="presOf" srcId="{B2D9A7F1-D1E2-4750-9B2A-0CED4EFEF083}" destId="{8AD29DC2-09E9-4FC7-AB56-D50865B04491}" srcOrd="1" destOrd="0" presId="urn:microsoft.com/office/officeart/2005/8/layout/hierarchy2"/>
    <dgm:cxn modelId="{A18CB292-3586-4443-AE9D-29081A85D066}" srcId="{47F65DE5-84EF-4248-9332-109DA4378A80}" destId="{6C2F0DE7-B3AD-4A47-B52E-D674B8BEB306}" srcOrd="1" destOrd="0" parTransId="{CB8768BF-726D-45D7-B7B8-82BB2A8FA784}" sibTransId="{BF3CCB7A-977F-421C-B9CB-3966E86F65FB}"/>
    <dgm:cxn modelId="{04653B99-63D2-44CF-B7F4-D089DA844BA8}" type="presOf" srcId="{A1858983-3189-42A1-88FB-ED3F9B16A1F2}" destId="{1BA18E38-D62A-4810-AB6D-5B24F62D5DEC}" srcOrd="0" destOrd="0" presId="urn:microsoft.com/office/officeart/2005/8/layout/hierarchy2"/>
    <dgm:cxn modelId="{7952938A-B2C4-466F-8E43-D71416333CF7}" type="presOf" srcId="{4F25616A-C84A-4767-9672-3DC15004159D}" destId="{EDF46484-6BA0-49C3-B721-757A4F2ABD1E}" srcOrd="0" destOrd="0" presId="urn:microsoft.com/office/officeart/2005/8/layout/hierarchy2"/>
    <dgm:cxn modelId="{A866DF78-1CCE-4B9A-9F10-880AA7736B58}" type="presOf" srcId="{DF595249-D1B5-452F-8E05-9D01615648FD}" destId="{201C67F8-7FA8-4E6B-8CD7-EE589E7F1D18}" srcOrd="0" destOrd="0" presId="urn:microsoft.com/office/officeart/2005/8/layout/hierarchy2"/>
    <dgm:cxn modelId="{DAD10910-10E6-471F-958A-D7C8BFEAA4BC}" type="presOf" srcId="{3149B740-152B-4064-83F7-8A1C80F8A857}" destId="{FC8D185E-1BD1-4EAB-8B7E-5A08DD7658B9}" srcOrd="0" destOrd="0" presId="urn:microsoft.com/office/officeart/2005/8/layout/hierarchy2"/>
    <dgm:cxn modelId="{90B19091-ADE8-4CA2-B0DC-C806FA8CD367}" type="presOf" srcId="{25D90293-5272-4A33-BDFB-AE8677479443}" destId="{CD6CF1FB-1294-47B8-8F28-08BD25310C6B}" srcOrd="1" destOrd="0" presId="urn:microsoft.com/office/officeart/2005/8/layout/hierarchy2"/>
    <dgm:cxn modelId="{1061A148-EB0B-4450-AB7B-406D3F0DCEAF}" type="presOf" srcId="{BFFF0F63-A176-4E51-80C0-E95798A1E14A}" destId="{DCF450C8-1893-4647-B232-107839189B82}" srcOrd="0" destOrd="0" presId="urn:microsoft.com/office/officeart/2005/8/layout/hierarchy2"/>
    <dgm:cxn modelId="{C5A2DD62-9C5E-4EDE-B89B-5E7E9C565574}" type="presOf" srcId="{29C58D1D-D2CC-425E-81E6-B87177348146}" destId="{94E82F4A-BAF1-4761-9CD7-2F8778009371}" srcOrd="1" destOrd="0" presId="urn:microsoft.com/office/officeart/2005/8/layout/hierarchy2"/>
    <dgm:cxn modelId="{FF7B3CC8-AA3C-44A3-9F76-3158ED560839}" type="presOf" srcId="{6C2F0DE7-B3AD-4A47-B52E-D674B8BEB306}" destId="{48172187-1DFA-48AC-B7E9-197E454134DF}" srcOrd="0" destOrd="0" presId="urn:microsoft.com/office/officeart/2005/8/layout/hierarchy2"/>
    <dgm:cxn modelId="{6A49683E-8FE9-4D50-9974-BFFD60B03C4B}" type="presOf" srcId="{C885CA60-4E95-4CF5-8B18-094A0330C31F}" destId="{C8866A2D-D86A-4FD7-AE96-D6EAB8C09AEF}" srcOrd="0" destOrd="0" presId="urn:microsoft.com/office/officeart/2005/8/layout/hierarchy2"/>
    <dgm:cxn modelId="{9EC483A0-6592-4BFC-A0AC-806781516C3C}" srcId="{A2E056E1-EBF1-4D70-B799-EABA95DD3E6F}" destId="{09A8DDB6-57E9-4610-BB0E-AB4A3844FB60}" srcOrd="0" destOrd="0" parTransId="{28E48658-0350-457A-8796-F298CBA01C2C}" sibTransId="{1038E353-1296-475E-BCB5-D8DF0818F418}"/>
    <dgm:cxn modelId="{2C2629E2-5D65-441F-A977-8C76C8D6B5E0}" type="presOf" srcId="{8E8C0CD1-FD3A-434A-9F85-6765965C0033}" destId="{91D4C73C-8653-4F72-9F78-9706802AEAE7}" srcOrd="0" destOrd="0" presId="urn:microsoft.com/office/officeart/2005/8/layout/hierarchy2"/>
    <dgm:cxn modelId="{EC9CE2FF-A8A2-451E-97A3-1FA03C8E26B6}" type="presOf" srcId="{B6AF4BFD-B9AF-4DD6-9E3E-7D4694AB7802}" destId="{FC771DA7-E110-48E1-ABF5-A87BF0AF8E7E}" srcOrd="0" destOrd="0" presId="urn:microsoft.com/office/officeart/2005/8/layout/hierarchy2"/>
    <dgm:cxn modelId="{01B83E71-CC45-451B-900C-B1B86D641F8E}" type="presOf" srcId="{00C2C27B-27CF-43CA-A965-BA763E4CB9C3}" destId="{0DE21E96-DACB-414E-87DD-634CF964CC43}" srcOrd="0" destOrd="0" presId="urn:microsoft.com/office/officeart/2005/8/layout/hierarchy2"/>
    <dgm:cxn modelId="{7C934D35-D967-4338-8B1F-835801C48873}" type="presOf" srcId="{0E7AD969-0B5F-42B2-9AC3-6A8BA4B8A015}" destId="{785EA4D3-EBE6-43BC-9540-C0FAABC4FC54}" srcOrd="0" destOrd="0" presId="urn:microsoft.com/office/officeart/2005/8/layout/hierarchy2"/>
    <dgm:cxn modelId="{15CB7822-D1F5-43FA-AD2E-187FD7993F0E}" type="presOf" srcId="{EBD36EF1-A79F-4FB8-9134-5C2B0C457356}" destId="{4FA9DD6D-A84D-44CE-9426-CF47BCC84D31}" srcOrd="1" destOrd="0" presId="urn:microsoft.com/office/officeart/2005/8/layout/hierarchy2"/>
    <dgm:cxn modelId="{8B4919EE-FA8A-475E-AD0F-ECCF0858263E}" type="presOf" srcId="{47F65DE5-84EF-4248-9332-109DA4378A80}" destId="{784466B3-AA4E-48A8-9B87-DD9ED3C1CB70}" srcOrd="0" destOrd="0" presId="urn:microsoft.com/office/officeart/2005/8/layout/hierarchy2"/>
    <dgm:cxn modelId="{7BA9D252-6FBA-4C52-9EF2-2F2309E4DA97}" type="presOf" srcId="{58102770-3C3C-4F1E-9AC8-A0430581127C}" destId="{3491B8D0-AC98-46B8-B8B7-A645DF584D01}" srcOrd="0" destOrd="0" presId="urn:microsoft.com/office/officeart/2005/8/layout/hierarchy2"/>
    <dgm:cxn modelId="{BA396082-5DEE-4F5A-BBF4-6E1EEFE07874}" type="presOf" srcId="{666E82B3-E8C0-433E-8ACC-220A7BC9A4C9}" destId="{6DF6647C-A91B-4613-9D84-98CE3849627C}" srcOrd="1" destOrd="0" presId="urn:microsoft.com/office/officeart/2005/8/layout/hierarchy2"/>
    <dgm:cxn modelId="{0A19898F-3FFC-4545-81CB-8416F971C464}" type="presOf" srcId="{A2E056E1-EBF1-4D70-B799-EABA95DD3E6F}" destId="{4B4B99EC-2CD5-4F2B-947B-90EA951BC7EB}" srcOrd="0" destOrd="0" presId="urn:microsoft.com/office/officeart/2005/8/layout/hierarchy2"/>
    <dgm:cxn modelId="{A38BB27C-6698-437A-B418-7D22E121B66C}" type="presOf" srcId="{4F25616A-C84A-4767-9672-3DC15004159D}" destId="{B2973079-AF4E-4B4B-A6F2-BB2CFA0F7E05}" srcOrd="1" destOrd="0" presId="urn:microsoft.com/office/officeart/2005/8/layout/hierarchy2"/>
    <dgm:cxn modelId="{10312711-B96D-46F2-BAB1-7F0674341614}" type="presOf" srcId="{CDF5889D-6F6B-43A4-9839-F988E3B4040E}" destId="{41CD5BD5-1EC7-4F17-A2E3-71EE1B5DA095}" srcOrd="0" destOrd="0" presId="urn:microsoft.com/office/officeart/2005/8/layout/hierarchy2"/>
    <dgm:cxn modelId="{3F248113-305F-4686-B1B4-66B3CAD35B8A}" type="presOf" srcId="{D0E24A90-219A-48D1-AF7B-4D73763004F5}" destId="{F95D6B8E-3516-4971-A01E-659B6B4DBC83}" srcOrd="1" destOrd="0" presId="urn:microsoft.com/office/officeart/2005/8/layout/hierarchy2"/>
    <dgm:cxn modelId="{7BBF10A4-2780-45E6-A828-803DBA193A7C}" srcId="{3149B740-152B-4064-83F7-8A1C80F8A857}" destId="{DF595249-D1B5-452F-8E05-9D01615648FD}" srcOrd="0" destOrd="0" parTransId="{BD9AABAC-D6F4-4B31-8408-40E4A998FA65}" sibTransId="{5C472F53-09A9-4C24-8013-516DBDE8CCD8}"/>
    <dgm:cxn modelId="{1F0B2C8F-C46B-4425-A73E-28162BAC6E6C}" srcId="{A2E056E1-EBF1-4D70-B799-EABA95DD3E6F}" destId="{0251F0B8-D153-47C1-8B99-FA44CD238616}" srcOrd="1" destOrd="0" parTransId="{00C2C27B-27CF-43CA-A965-BA763E4CB9C3}" sibTransId="{5D308E28-EFCC-477D-B598-610F3C113788}"/>
    <dgm:cxn modelId="{666CFEF2-CE9B-4F44-A398-D2260FF627EB}" type="presOf" srcId="{EB5EF5B9-E46C-43A6-B19E-71B3D066A202}" destId="{F7DA21E1-A54B-4397-99E0-72F67F3CCF1E}" srcOrd="0" destOrd="0" presId="urn:microsoft.com/office/officeart/2005/8/layout/hierarchy2"/>
    <dgm:cxn modelId="{551A8506-8C90-4131-B3C9-E46A34512506}" srcId="{47F65DE5-84EF-4248-9332-109DA4378A80}" destId="{58102770-3C3C-4F1E-9AC8-A0430581127C}" srcOrd="2" destOrd="0" parTransId="{25D90293-5272-4A33-BDFB-AE8677479443}" sibTransId="{AE7DCE1B-8469-4610-B165-3F5B26FD59B9}"/>
    <dgm:cxn modelId="{CBD33FD7-6B32-44A8-A915-0DBF3E56F484}" type="presOf" srcId="{0251F0B8-D153-47C1-8B99-FA44CD238616}" destId="{614D076D-29BA-4E69-BB1B-D2ACB630F0DC}" srcOrd="0" destOrd="0" presId="urn:microsoft.com/office/officeart/2005/8/layout/hierarchy2"/>
    <dgm:cxn modelId="{EBC6B7B7-C36B-407E-B5B5-E5AB56896DAF}" type="presOf" srcId="{25D90293-5272-4A33-BDFB-AE8677479443}" destId="{B99F5EC9-1F8B-4FDD-B017-A8979BF665CF}" srcOrd="0" destOrd="0" presId="urn:microsoft.com/office/officeart/2005/8/layout/hierarchy2"/>
    <dgm:cxn modelId="{A6FCA0EA-8518-41BD-BED6-51DB77406E6C}" type="presOf" srcId="{29C58D1D-D2CC-425E-81E6-B87177348146}" destId="{AAFDADC7-CE66-43CB-9C40-5890716073E6}" srcOrd="0" destOrd="0" presId="urn:microsoft.com/office/officeart/2005/8/layout/hierarchy2"/>
    <dgm:cxn modelId="{68C93EEE-6D31-4DF1-ADC1-0297E069BB3A}" srcId="{8CE86EF3-0521-47E2-A456-C5A6D4D7DC9A}" destId="{9EF7991D-A0D1-4E79-A20C-D3E82067A0A3}" srcOrd="2" destOrd="0" parTransId="{4F25616A-C84A-4767-9672-3DC15004159D}" sibTransId="{6E85C5E8-A73E-45B0-8454-83BA01A1D1AC}"/>
    <dgm:cxn modelId="{8A335190-D68A-4684-9B9B-737BF162DD85}" type="presOf" srcId="{B2D9A7F1-D1E2-4750-9B2A-0CED4EFEF083}" destId="{140DEB42-83A5-4342-9A99-A72856AFC4A8}" srcOrd="0" destOrd="0" presId="urn:microsoft.com/office/officeart/2005/8/layout/hierarchy2"/>
    <dgm:cxn modelId="{A05ECB39-39F5-4A16-83C3-4D0D6933E847}" srcId="{8CE86EF3-0521-47E2-A456-C5A6D4D7DC9A}" destId="{40FD98CF-2241-492C-88D4-03E7FC79AEEB}" srcOrd="1" destOrd="0" parTransId="{666E82B3-E8C0-433E-8ACC-220A7BC9A4C9}" sibTransId="{85D4970D-92A8-4C5C-B037-11D5B2EE6946}"/>
    <dgm:cxn modelId="{27AEEDEB-5F2C-40F8-AB59-0332C28A37DB}" type="presOf" srcId="{CB8768BF-726D-45D7-B7B8-82BB2A8FA784}" destId="{0A24A763-71D3-4A87-AB91-C71E5218D429}" srcOrd="0" destOrd="0" presId="urn:microsoft.com/office/officeart/2005/8/layout/hierarchy2"/>
    <dgm:cxn modelId="{6C7247FB-BE63-4125-B856-F6AF59A0C454}" type="presOf" srcId="{BFFF0F63-A176-4E51-80C0-E95798A1E14A}" destId="{0A164536-E4AC-4C78-86DF-115C620B8C6A}" srcOrd="1" destOrd="0" presId="urn:microsoft.com/office/officeart/2005/8/layout/hierarchy2"/>
    <dgm:cxn modelId="{D7E50420-9053-4F71-A164-AF2F077C58FB}" type="presOf" srcId="{00C2C27B-27CF-43CA-A965-BA763E4CB9C3}" destId="{8A7ACE5E-23A3-40BE-A88E-9E8A17EF4766}" srcOrd="1" destOrd="0" presId="urn:microsoft.com/office/officeart/2005/8/layout/hierarchy2"/>
    <dgm:cxn modelId="{A2FAF6C5-D76F-4DF0-B638-81E3FFDA1B47}" srcId="{47F65DE5-84EF-4248-9332-109DA4378A80}" destId="{9DB02946-0CF2-4C39-91F1-F5632A12FCA8}" srcOrd="4" destOrd="0" parTransId="{BFFF0F63-A176-4E51-80C0-E95798A1E14A}" sibTransId="{89C1E498-CA27-478E-AB13-8701A7A151AF}"/>
    <dgm:cxn modelId="{F725CC45-552E-41D5-ABDB-2EFA109B3672}" type="presOf" srcId="{CB8768BF-726D-45D7-B7B8-82BB2A8FA784}" destId="{92370B7D-F178-49AD-9043-E37620580679}" srcOrd="1" destOrd="0" presId="urn:microsoft.com/office/officeart/2005/8/layout/hierarchy2"/>
    <dgm:cxn modelId="{1D6E3A97-9B9C-44A7-85A0-F15328B06CBC}" srcId="{8CE86EF3-0521-47E2-A456-C5A6D4D7DC9A}" destId="{B6AF4BFD-B9AF-4DD6-9E3E-7D4694AB7802}" srcOrd="0" destOrd="0" parTransId="{B2D9A7F1-D1E2-4750-9B2A-0CED4EFEF083}" sibTransId="{22B7F759-4930-420F-B9D5-C6016E60E63F}"/>
    <dgm:cxn modelId="{9F806829-0EC9-49F1-B5DC-F8D21703FFE8}" type="presOf" srcId="{EBD36EF1-A79F-4FB8-9134-5C2B0C457356}" destId="{CFB1D124-A4DA-4169-A379-8E149B0993F7}" srcOrd="0" destOrd="0" presId="urn:microsoft.com/office/officeart/2005/8/layout/hierarchy2"/>
    <dgm:cxn modelId="{E09B096D-261D-45A0-91CF-CABBC3F03DB5}" type="presOf" srcId="{CDF5889D-6F6B-43A4-9839-F988E3B4040E}" destId="{F7E3240F-3E26-4133-8C9B-DE29624DC6AC}" srcOrd="1" destOrd="0" presId="urn:microsoft.com/office/officeart/2005/8/layout/hierarchy2"/>
    <dgm:cxn modelId="{AB139502-277F-420A-842F-E995DBA3A9EE}" type="presOf" srcId="{EB5EF5B9-E46C-43A6-B19E-71B3D066A202}" destId="{F1E9D09F-D02A-4EFE-A726-BCAE3729ACE9}" srcOrd="1" destOrd="0" presId="urn:microsoft.com/office/officeart/2005/8/layout/hierarchy2"/>
    <dgm:cxn modelId="{1C2176E7-B07B-4D26-8447-0E3BA8E59D4D}" type="presOf" srcId="{40FD98CF-2241-492C-88D4-03E7FC79AEEB}" destId="{F8A58FF5-6912-4F72-A511-77C3ADE03AD6}" srcOrd="0" destOrd="0" presId="urn:microsoft.com/office/officeart/2005/8/layout/hierarchy2"/>
    <dgm:cxn modelId="{27581DD5-B49E-4B1D-956D-F6E20511796F}" type="presOf" srcId="{666E82B3-E8C0-433E-8ACC-220A7BC9A4C9}" destId="{272B1C8E-8E55-4817-9BDD-6E0D2D9D7ED7}" srcOrd="0" destOrd="0" presId="urn:microsoft.com/office/officeart/2005/8/layout/hierarchy2"/>
    <dgm:cxn modelId="{334343EE-6FC0-4089-BE32-B7F049D7C745}" srcId="{8CE86EF3-0521-47E2-A456-C5A6D4D7DC9A}" destId="{A1858983-3189-42A1-88FB-ED3F9B16A1F2}" srcOrd="3" destOrd="0" parTransId="{D0E24A90-219A-48D1-AF7B-4D73763004F5}" sibTransId="{F43702A1-362F-44CE-B4DA-9B2BB23CF56B}"/>
    <dgm:cxn modelId="{28B3B5D6-D5B2-496C-8112-B0A6226A5380}" type="presOf" srcId="{D0E24A90-219A-48D1-AF7B-4D73763004F5}" destId="{D92B866C-CE0F-4907-8F88-7B66F877A369}" srcOrd="0" destOrd="0" presId="urn:microsoft.com/office/officeart/2005/8/layout/hierarchy2"/>
    <dgm:cxn modelId="{08CEFC6D-88A1-4758-B6A5-2E126F1BA099}" type="presOf" srcId="{7DE7580F-E35A-4FFC-8B53-4569D6F6C604}" destId="{F9ACB9B3-C441-4E4F-8184-698D78F9B506}" srcOrd="1" destOrd="0" presId="urn:microsoft.com/office/officeart/2005/8/layout/hierarchy2"/>
    <dgm:cxn modelId="{BC389F4A-E32D-418D-8584-C67D1B807393}" type="presOf" srcId="{09A8DDB6-57E9-4610-BB0E-AB4A3844FB60}" destId="{B4B5B05C-2503-4F4B-9D01-9634555BC6B9}" srcOrd="0" destOrd="0" presId="urn:microsoft.com/office/officeart/2005/8/layout/hierarchy2"/>
    <dgm:cxn modelId="{0CB95B65-EADB-4FF3-AF73-97A026DCEB53}" type="presParOf" srcId="{FC8D185E-1BD1-4EAB-8B7E-5A08DD7658B9}" destId="{1D868BAE-DFE7-4763-A1DC-FC2D9787546D}" srcOrd="0" destOrd="0" presId="urn:microsoft.com/office/officeart/2005/8/layout/hierarchy2"/>
    <dgm:cxn modelId="{C1BE8D23-6757-41B8-B415-102D10F41904}" type="presParOf" srcId="{1D868BAE-DFE7-4763-A1DC-FC2D9787546D}" destId="{201C67F8-7FA8-4E6B-8CD7-EE589E7F1D18}" srcOrd="0" destOrd="0" presId="urn:microsoft.com/office/officeart/2005/8/layout/hierarchy2"/>
    <dgm:cxn modelId="{32CBC38D-06AC-4137-B7AD-B7246E78B632}" type="presParOf" srcId="{1D868BAE-DFE7-4763-A1DC-FC2D9787546D}" destId="{B451C127-17B9-4E02-8367-7D52CE525626}" srcOrd="1" destOrd="0" presId="urn:microsoft.com/office/officeart/2005/8/layout/hierarchy2"/>
    <dgm:cxn modelId="{D9344ACF-1E39-4A66-9F96-44E0F3953A46}" type="presParOf" srcId="{B451C127-17B9-4E02-8367-7D52CE525626}" destId="{F7DA21E1-A54B-4397-99E0-72F67F3CCF1E}" srcOrd="0" destOrd="0" presId="urn:microsoft.com/office/officeart/2005/8/layout/hierarchy2"/>
    <dgm:cxn modelId="{79AD3917-DE6D-49E0-9933-E20D20231F57}" type="presParOf" srcId="{F7DA21E1-A54B-4397-99E0-72F67F3CCF1E}" destId="{F1E9D09F-D02A-4EFE-A726-BCAE3729ACE9}" srcOrd="0" destOrd="0" presId="urn:microsoft.com/office/officeart/2005/8/layout/hierarchy2"/>
    <dgm:cxn modelId="{1009F410-4E00-4A70-9A37-0AE0DA47815F}" type="presParOf" srcId="{B451C127-17B9-4E02-8367-7D52CE525626}" destId="{F52D9D11-73C2-4EDE-9F3B-C4D6B7ADFA80}" srcOrd="1" destOrd="0" presId="urn:microsoft.com/office/officeart/2005/8/layout/hierarchy2"/>
    <dgm:cxn modelId="{158DB484-9422-4633-84A5-BB1069AE0B44}" type="presParOf" srcId="{F52D9D11-73C2-4EDE-9F3B-C4D6B7ADFA80}" destId="{4286AACD-C4AB-4011-A632-EC572552BCB8}" srcOrd="0" destOrd="0" presId="urn:microsoft.com/office/officeart/2005/8/layout/hierarchy2"/>
    <dgm:cxn modelId="{A38C66FD-376C-4DBB-8F5C-3BE1A6B249C9}" type="presParOf" srcId="{F52D9D11-73C2-4EDE-9F3B-C4D6B7ADFA80}" destId="{8E6A4E7F-1BFD-469A-8A7E-490BB6C5E540}" srcOrd="1" destOrd="0" presId="urn:microsoft.com/office/officeart/2005/8/layout/hierarchy2"/>
    <dgm:cxn modelId="{47318DC5-04F8-408E-99FC-C54C9A92E813}" type="presParOf" srcId="{8E6A4E7F-1BFD-469A-8A7E-490BB6C5E540}" destId="{140DEB42-83A5-4342-9A99-A72856AFC4A8}" srcOrd="0" destOrd="0" presId="urn:microsoft.com/office/officeart/2005/8/layout/hierarchy2"/>
    <dgm:cxn modelId="{94EE6562-CE4E-4752-882C-A429EBFA2B5A}" type="presParOf" srcId="{140DEB42-83A5-4342-9A99-A72856AFC4A8}" destId="{8AD29DC2-09E9-4FC7-AB56-D50865B04491}" srcOrd="0" destOrd="0" presId="urn:microsoft.com/office/officeart/2005/8/layout/hierarchy2"/>
    <dgm:cxn modelId="{BC11311A-0365-4388-925E-A1567D9E427D}" type="presParOf" srcId="{8E6A4E7F-1BFD-469A-8A7E-490BB6C5E540}" destId="{C63D4CEE-0D0F-4FE6-B304-C16DA3964A04}" srcOrd="1" destOrd="0" presId="urn:microsoft.com/office/officeart/2005/8/layout/hierarchy2"/>
    <dgm:cxn modelId="{86B37A38-0FF4-42DD-A27E-6959D63FA817}" type="presParOf" srcId="{C63D4CEE-0D0F-4FE6-B304-C16DA3964A04}" destId="{FC771DA7-E110-48E1-ABF5-A87BF0AF8E7E}" srcOrd="0" destOrd="0" presId="urn:microsoft.com/office/officeart/2005/8/layout/hierarchy2"/>
    <dgm:cxn modelId="{ED0675A3-E010-4D84-ADB4-CCDF3FA4E329}" type="presParOf" srcId="{C63D4CEE-0D0F-4FE6-B304-C16DA3964A04}" destId="{C59537C0-EBAA-4111-9056-D5AD1ACA535B}" srcOrd="1" destOrd="0" presId="urn:microsoft.com/office/officeart/2005/8/layout/hierarchy2"/>
    <dgm:cxn modelId="{9975074F-CDE5-489E-8E91-4E37E8DFC67E}" type="presParOf" srcId="{8E6A4E7F-1BFD-469A-8A7E-490BB6C5E540}" destId="{272B1C8E-8E55-4817-9BDD-6E0D2D9D7ED7}" srcOrd="2" destOrd="0" presId="urn:microsoft.com/office/officeart/2005/8/layout/hierarchy2"/>
    <dgm:cxn modelId="{7F9EBCB0-EB48-4D75-A8A7-3272B81783CF}" type="presParOf" srcId="{272B1C8E-8E55-4817-9BDD-6E0D2D9D7ED7}" destId="{6DF6647C-A91B-4613-9D84-98CE3849627C}" srcOrd="0" destOrd="0" presId="urn:microsoft.com/office/officeart/2005/8/layout/hierarchy2"/>
    <dgm:cxn modelId="{64B5924E-529B-48C7-A295-6C90D86DBF36}" type="presParOf" srcId="{8E6A4E7F-1BFD-469A-8A7E-490BB6C5E540}" destId="{1FD95822-9B76-4AC9-9167-3C153AB5DC5F}" srcOrd="3" destOrd="0" presId="urn:microsoft.com/office/officeart/2005/8/layout/hierarchy2"/>
    <dgm:cxn modelId="{9A006587-26B4-4CDD-8CC1-06236A62060A}" type="presParOf" srcId="{1FD95822-9B76-4AC9-9167-3C153AB5DC5F}" destId="{F8A58FF5-6912-4F72-A511-77C3ADE03AD6}" srcOrd="0" destOrd="0" presId="urn:microsoft.com/office/officeart/2005/8/layout/hierarchy2"/>
    <dgm:cxn modelId="{78029A45-6246-4F9E-8B05-95188DF85CC5}" type="presParOf" srcId="{1FD95822-9B76-4AC9-9167-3C153AB5DC5F}" destId="{005FE56B-636F-4571-9431-461F4A1DD4D4}" srcOrd="1" destOrd="0" presId="urn:microsoft.com/office/officeart/2005/8/layout/hierarchy2"/>
    <dgm:cxn modelId="{800E9E41-AE38-4C58-B29F-006EF536A8B2}" type="presParOf" srcId="{8E6A4E7F-1BFD-469A-8A7E-490BB6C5E540}" destId="{EDF46484-6BA0-49C3-B721-757A4F2ABD1E}" srcOrd="4" destOrd="0" presId="urn:microsoft.com/office/officeart/2005/8/layout/hierarchy2"/>
    <dgm:cxn modelId="{AD853E3D-CA17-47CF-B933-7EEEF25A32A1}" type="presParOf" srcId="{EDF46484-6BA0-49C3-B721-757A4F2ABD1E}" destId="{B2973079-AF4E-4B4B-A6F2-BB2CFA0F7E05}" srcOrd="0" destOrd="0" presId="urn:microsoft.com/office/officeart/2005/8/layout/hierarchy2"/>
    <dgm:cxn modelId="{BA1C6B92-C2FE-4C14-9521-A0DC3068E0F9}" type="presParOf" srcId="{8E6A4E7F-1BFD-469A-8A7E-490BB6C5E540}" destId="{E2B454FD-EDD5-4E19-90EA-4035CA38B447}" srcOrd="5" destOrd="0" presId="urn:microsoft.com/office/officeart/2005/8/layout/hierarchy2"/>
    <dgm:cxn modelId="{F9C5D6BD-584D-4535-8A05-8B673FCB0C8E}" type="presParOf" srcId="{E2B454FD-EDD5-4E19-90EA-4035CA38B447}" destId="{6A73EBA4-F765-4501-B5E7-CCF9D2BAE9CF}" srcOrd="0" destOrd="0" presId="urn:microsoft.com/office/officeart/2005/8/layout/hierarchy2"/>
    <dgm:cxn modelId="{4BF4AD8E-D75D-4D3E-B465-0E77A7835CB0}" type="presParOf" srcId="{E2B454FD-EDD5-4E19-90EA-4035CA38B447}" destId="{2E88AA2C-7324-4335-B462-51A4FFB867A3}" srcOrd="1" destOrd="0" presId="urn:microsoft.com/office/officeart/2005/8/layout/hierarchy2"/>
    <dgm:cxn modelId="{BAE05BC3-11E6-4233-91F1-565224E7D101}" type="presParOf" srcId="{8E6A4E7F-1BFD-469A-8A7E-490BB6C5E540}" destId="{D92B866C-CE0F-4907-8F88-7B66F877A369}" srcOrd="6" destOrd="0" presId="urn:microsoft.com/office/officeart/2005/8/layout/hierarchy2"/>
    <dgm:cxn modelId="{D53FF8F1-35AF-4E49-84A8-A1A4159B0140}" type="presParOf" srcId="{D92B866C-CE0F-4907-8F88-7B66F877A369}" destId="{F95D6B8E-3516-4971-A01E-659B6B4DBC83}" srcOrd="0" destOrd="0" presId="urn:microsoft.com/office/officeart/2005/8/layout/hierarchy2"/>
    <dgm:cxn modelId="{2CFEF6EB-CE12-4BFF-A629-1BCA95E490C6}" type="presParOf" srcId="{8E6A4E7F-1BFD-469A-8A7E-490BB6C5E540}" destId="{4F0596F0-126C-4084-845E-F1B4606FB3BB}" srcOrd="7" destOrd="0" presId="urn:microsoft.com/office/officeart/2005/8/layout/hierarchy2"/>
    <dgm:cxn modelId="{A7ACC0B5-926E-4538-A36F-2DE1AD69A638}" type="presParOf" srcId="{4F0596F0-126C-4084-845E-F1B4606FB3BB}" destId="{1BA18E38-D62A-4810-AB6D-5B24F62D5DEC}" srcOrd="0" destOrd="0" presId="urn:microsoft.com/office/officeart/2005/8/layout/hierarchy2"/>
    <dgm:cxn modelId="{FC073FB1-66C4-49CD-81B9-4D8DD9A0A89F}" type="presParOf" srcId="{4F0596F0-126C-4084-845E-F1B4606FB3BB}" destId="{D8C9C616-743C-44BF-926D-205FC4763E12}" srcOrd="1" destOrd="0" presId="urn:microsoft.com/office/officeart/2005/8/layout/hierarchy2"/>
    <dgm:cxn modelId="{639423B0-61E2-41C7-B913-1E8860B01895}" type="presParOf" srcId="{B451C127-17B9-4E02-8367-7D52CE525626}" destId="{60FFDB4B-EEB9-47A8-B850-D449C72CA45F}" srcOrd="2" destOrd="0" presId="urn:microsoft.com/office/officeart/2005/8/layout/hierarchy2"/>
    <dgm:cxn modelId="{8B8381DD-AD94-4802-BDB5-BB4956E88ABF}" type="presParOf" srcId="{60FFDB4B-EEB9-47A8-B850-D449C72CA45F}" destId="{F9ACB9B3-C441-4E4F-8184-698D78F9B506}" srcOrd="0" destOrd="0" presId="urn:microsoft.com/office/officeart/2005/8/layout/hierarchy2"/>
    <dgm:cxn modelId="{9BDB3B6A-3DC9-4430-B36C-64C2FF250015}" type="presParOf" srcId="{B451C127-17B9-4E02-8367-7D52CE525626}" destId="{D4A8DC6C-9638-427C-B0CD-1BCC40AF4618}" srcOrd="3" destOrd="0" presId="urn:microsoft.com/office/officeart/2005/8/layout/hierarchy2"/>
    <dgm:cxn modelId="{2646D58B-AD2F-4F21-9DF0-05B2E73892DD}" type="presParOf" srcId="{D4A8DC6C-9638-427C-B0CD-1BCC40AF4618}" destId="{0099CA9E-EBAD-4D21-9783-93728F360CF5}" srcOrd="0" destOrd="0" presId="urn:microsoft.com/office/officeart/2005/8/layout/hierarchy2"/>
    <dgm:cxn modelId="{7F23C2B8-A65E-4F46-ACF1-944D24C10EC5}" type="presParOf" srcId="{D4A8DC6C-9638-427C-B0CD-1BCC40AF4618}" destId="{83E3685B-6887-4C5D-8E08-2ABD7300E16E}" srcOrd="1" destOrd="0" presId="urn:microsoft.com/office/officeart/2005/8/layout/hierarchy2"/>
    <dgm:cxn modelId="{41EE26A3-B141-4252-80B5-4C7D4CAA982F}" type="presParOf" srcId="{83E3685B-6887-4C5D-8E08-2ABD7300E16E}" destId="{41CD5BD5-1EC7-4F17-A2E3-71EE1B5DA095}" srcOrd="0" destOrd="0" presId="urn:microsoft.com/office/officeart/2005/8/layout/hierarchy2"/>
    <dgm:cxn modelId="{0F55521E-579A-476C-B669-DC64AF1D43F0}" type="presParOf" srcId="{41CD5BD5-1EC7-4F17-A2E3-71EE1B5DA095}" destId="{F7E3240F-3E26-4133-8C9B-DE29624DC6AC}" srcOrd="0" destOrd="0" presId="urn:microsoft.com/office/officeart/2005/8/layout/hierarchy2"/>
    <dgm:cxn modelId="{901859E0-FD87-44A3-B256-E6FA65706AC9}" type="presParOf" srcId="{83E3685B-6887-4C5D-8E08-2ABD7300E16E}" destId="{C0F5A1F1-CCE3-4400-9777-10AB9556F5EB}" srcOrd="1" destOrd="0" presId="urn:microsoft.com/office/officeart/2005/8/layout/hierarchy2"/>
    <dgm:cxn modelId="{BBC17979-FEB8-4CDD-88F1-54BE6A544D8B}" type="presParOf" srcId="{C0F5A1F1-CCE3-4400-9777-10AB9556F5EB}" destId="{4B4B99EC-2CD5-4F2B-947B-90EA951BC7EB}" srcOrd="0" destOrd="0" presId="urn:microsoft.com/office/officeart/2005/8/layout/hierarchy2"/>
    <dgm:cxn modelId="{0A0AC924-19F2-43EF-A834-FE9B7A7143E4}" type="presParOf" srcId="{C0F5A1F1-CCE3-4400-9777-10AB9556F5EB}" destId="{9F8169CF-D6CA-419B-A177-D96FC577D5FA}" srcOrd="1" destOrd="0" presId="urn:microsoft.com/office/officeart/2005/8/layout/hierarchy2"/>
    <dgm:cxn modelId="{AC23F3C4-A2D6-405C-B88A-DAC1CCD61E9F}" type="presParOf" srcId="{9F8169CF-D6CA-419B-A177-D96FC577D5FA}" destId="{621CD208-329B-4066-AA1C-2EBDC52C0A11}" srcOrd="0" destOrd="0" presId="urn:microsoft.com/office/officeart/2005/8/layout/hierarchy2"/>
    <dgm:cxn modelId="{116800EC-C20B-4BBB-AA1C-2CF848CC5663}" type="presParOf" srcId="{621CD208-329B-4066-AA1C-2EBDC52C0A11}" destId="{D9D4009A-5B4F-4A9C-979B-DBE02306436A}" srcOrd="0" destOrd="0" presId="urn:microsoft.com/office/officeart/2005/8/layout/hierarchy2"/>
    <dgm:cxn modelId="{3A4E47DE-113F-4C8F-8559-B9DA36C80B31}" type="presParOf" srcId="{9F8169CF-D6CA-419B-A177-D96FC577D5FA}" destId="{C1A011A5-64D1-4764-B78F-B180C57AC7B6}" srcOrd="1" destOrd="0" presId="urn:microsoft.com/office/officeart/2005/8/layout/hierarchy2"/>
    <dgm:cxn modelId="{1F3D1C01-1E98-4E40-B400-6A7807281BDA}" type="presParOf" srcId="{C1A011A5-64D1-4764-B78F-B180C57AC7B6}" destId="{B4B5B05C-2503-4F4B-9D01-9634555BC6B9}" srcOrd="0" destOrd="0" presId="urn:microsoft.com/office/officeart/2005/8/layout/hierarchy2"/>
    <dgm:cxn modelId="{690F2B67-5CE7-42FC-9D03-71BB73208768}" type="presParOf" srcId="{C1A011A5-64D1-4764-B78F-B180C57AC7B6}" destId="{93AC17CF-952D-4934-865F-523B6FCD27C4}" srcOrd="1" destOrd="0" presId="urn:microsoft.com/office/officeart/2005/8/layout/hierarchy2"/>
    <dgm:cxn modelId="{461A5F35-7A78-411D-B792-396A00ACA12D}" type="presParOf" srcId="{9F8169CF-D6CA-419B-A177-D96FC577D5FA}" destId="{0DE21E96-DACB-414E-87DD-634CF964CC43}" srcOrd="2" destOrd="0" presId="urn:microsoft.com/office/officeart/2005/8/layout/hierarchy2"/>
    <dgm:cxn modelId="{BEEA5CE6-6597-4DD1-A898-35FA849C497A}" type="presParOf" srcId="{0DE21E96-DACB-414E-87DD-634CF964CC43}" destId="{8A7ACE5E-23A3-40BE-A88E-9E8A17EF4766}" srcOrd="0" destOrd="0" presId="urn:microsoft.com/office/officeart/2005/8/layout/hierarchy2"/>
    <dgm:cxn modelId="{76541EA8-9512-4805-A401-F1262D0D342B}" type="presParOf" srcId="{9F8169CF-D6CA-419B-A177-D96FC577D5FA}" destId="{EC95682A-8266-41AB-A58F-1AE16A0F569F}" srcOrd="3" destOrd="0" presId="urn:microsoft.com/office/officeart/2005/8/layout/hierarchy2"/>
    <dgm:cxn modelId="{FC4DE356-AE6B-48B4-A3D6-E2999D15263C}" type="presParOf" srcId="{EC95682A-8266-41AB-A58F-1AE16A0F569F}" destId="{614D076D-29BA-4E69-BB1B-D2ACB630F0DC}" srcOrd="0" destOrd="0" presId="urn:microsoft.com/office/officeart/2005/8/layout/hierarchy2"/>
    <dgm:cxn modelId="{7F58E32E-36C2-41C7-931C-552BBA34A473}" type="presParOf" srcId="{EC95682A-8266-41AB-A58F-1AE16A0F569F}" destId="{89A218D0-F083-42F1-A3E9-6F83ECC26110}" srcOrd="1" destOrd="0" presId="urn:microsoft.com/office/officeart/2005/8/layout/hierarchy2"/>
    <dgm:cxn modelId="{BE9D46D2-33BA-4695-A75E-FDE99A6F8BDE}" type="presParOf" srcId="{83E3685B-6887-4C5D-8E08-2ABD7300E16E}" destId="{CFB1D124-A4DA-4169-A379-8E149B0993F7}" srcOrd="2" destOrd="0" presId="urn:microsoft.com/office/officeart/2005/8/layout/hierarchy2"/>
    <dgm:cxn modelId="{933946A9-6D02-40E0-8670-350CC4C729CA}" type="presParOf" srcId="{CFB1D124-A4DA-4169-A379-8E149B0993F7}" destId="{4FA9DD6D-A84D-44CE-9426-CF47BCC84D31}" srcOrd="0" destOrd="0" presId="urn:microsoft.com/office/officeart/2005/8/layout/hierarchy2"/>
    <dgm:cxn modelId="{B3E6691A-75F6-4C68-A556-413E88950E66}" type="presParOf" srcId="{83E3685B-6887-4C5D-8E08-2ABD7300E16E}" destId="{E11ABEFB-C845-4CAE-80E4-211C56DBB01E}" srcOrd="3" destOrd="0" presId="urn:microsoft.com/office/officeart/2005/8/layout/hierarchy2"/>
    <dgm:cxn modelId="{05F836EE-4D1C-4933-A17A-70F2458E15A5}" type="presParOf" srcId="{E11ABEFB-C845-4CAE-80E4-211C56DBB01E}" destId="{784466B3-AA4E-48A8-9B87-DD9ED3C1CB70}" srcOrd="0" destOrd="0" presId="urn:microsoft.com/office/officeart/2005/8/layout/hierarchy2"/>
    <dgm:cxn modelId="{4B8AAE8E-9853-49E1-9D6C-75FCDE34A5A5}" type="presParOf" srcId="{E11ABEFB-C845-4CAE-80E4-211C56DBB01E}" destId="{5950EA59-51A5-40C4-B47C-879060F7DC17}" srcOrd="1" destOrd="0" presId="urn:microsoft.com/office/officeart/2005/8/layout/hierarchy2"/>
    <dgm:cxn modelId="{B0A0D7CC-2C9B-4ED5-922E-F7AFAAB771AD}" type="presParOf" srcId="{5950EA59-51A5-40C4-B47C-879060F7DC17}" destId="{AAFDADC7-CE66-43CB-9C40-5890716073E6}" srcOrd="0" destOrd="0" presId="urn:microsoft.com/office/officeart/2005/8/layout/hierarchy2"/>
    <dgm:cxn modelId="{9DCB0BA1-C625-46D7-959B-F5C69C827AC4}" type="presParOf" srcId="{AAFDADC7-CE66-43CB-9C40-5890716073E6}" destId="{94E82F4A-BAF1-4761-9CD7-2F8778009371}" srcOrd="0" destOrd="0" presId="urn:microsoft.com/office/officeart/2005/8/layout/hierarchy2"/>
    <dgm:cxn modelId="{BE030EC9-7A72-4502-966E-EC24451A4D59}" type="presParOf" srcId="{5950EA59-51A5-40C4-B47C-879060F7DC17}" destId="{D0403410-316D-4C7C-BA20-B50CF5F19438}" srcOrd="1" destOrd="0" presId="urn:microsoft.com/office/officeart/2005/8/layout/hierarchy2"/>
    <dgm:cxn modelId="{2EF016F8-C9DB-4A1C-9113-DB1253947EB0}" type="presParOf" srcId="{D0403410-316D-4C7C-BA20-B50CF5F19438}" destId="{91D4C73C-8653-4F72-9F78-9706802AEAE7}" srcOrd="0" destOrd="0" presId="urn:microsoft.com/office/officeart/2005/8/layout/hierarchy2"/>
    <dgm:cxn modelId="{E59F7E8C-68F3-421A-B92C-F16BFFB922C4}" type="presParOf" srcId="{D0403410-316D-4C7C-BA20-B50CF5F19438}" destId="{F2CECA7D-460A-4435-B363-E90AF981416E}" srcOrd="1" destOrd="0" presId="urn:microsoft.com/office/officeart/2005/8/layout/hierarchy2"/>
    <dgm:cxn modelId="{71B798BB-044C-42A4-BCF5-4059362AE8EF}" type="presParOf" srcId="{5950EA59-51A5-40C4-B47C-879060F7DC17}" destId="{0A24A763-71D3-4A87-AB91-C71E5218D429}" srcOrd="2" destOrd="0" presId="urn:microsoft.com/office/officeart/2005/8/layout/hierarchy2"/>
    <dgm:cxn modelId="{D75D73A2-49AA-48D5-BB0E-30C47922653E}" type="presParOf" srcId="{0A24A763-71D3-4A87-AB91-C71E5218D429}" destId="{92370B7D-F178-49AD-9043-E37620580679}" srcOrd="0" destOrd="0" presId="urn:microsoft.com/office/officeart/2005/8/layout/hierarchy2"/>
    <dgm:cxn modelId="{94B0D785-C927-405B-935D-516770D4084D}" type="presParOf" srcId="{5950EA59-51A5-40C4-B47C-879060F7DC17}" destId="{7667784B-D5F4-4500-9B79-F80D6C424761}" srcOrd="3" destOrd="0" presId="urn:microsoft.com/office/officeart/2005/8/layout/hierarchy2"/>
    <dgm:cxn modelId="{ADD3606C-5E12-4825-91A1-B9E8DE008507}" type="presParOf" srcId="{7667784B-D5F4-4500-9B79-F80D6C424761}" destId="{48172187-1DFA-48AC-B7E9-197E454134DF}" srcOrd="0" destOrd="0" presId="urn:microsoft.com/office/officeart/2005/8/layout/hierarchy2"/>
    <dgm:cxn modelId="{7F9A610B-C06C-4EB0-8500-6E451297F256}" type="presParOf" srcId="{7667784B-D5F4-4500-9B79-F80D6C424761}" destId="{24A8CF2C-4FC9-4725-A6F2-859C9B82C0F5}" srcOrd="1" destOrd="0" presId="urn:microsoft.com/office/officeart/2005/8/layout/hierarchy2"/>
    <dgm:cxn modelId="{C9338E32-DBF3-438F-9A99-DA3D51C7048D}" type="presParOf" srcId="{5950EA59-51A5-40C4-B47C-879060F7DC17}" destId="{B99F5EC9-1F8B-4FDD-B017-A8979BF665CF}" srcOrd="4" destOrd="0" presId="urn:microsoft.com/office/officeart/2005/8/layout/hierarchy2"/>
    <dgm:cxn modelId="{8165E5AE-B6BA-4F9C-A63D-B24045ECA269}" type="presParOf" srcId="{B99F5EC9-1F8B-4FDD-B017-A8979BF665CF}" destId="{CD6CF1FB-1294-47B8-8F28-08BD25310C6B}" srcOrd="0" destOrd="0" presId="urn:microsoft.com/office/officeart/2005/8/layout/hierarchy2"/>
    <dgm:cxn modelId="{B027DE82-502C-4239-A61D-145ABA8D3663}" type="presParOf" srcId="{5950EA59-51A5-40C4-B47C-879060F7DC17}" destId="{29AE7456-7546-4A61-8721-47E0D6E0A9D2}" srcOrd="5" destOrd="0" presId="urn:microsoft.com/office/officeart/2005/8/layout/hierarchy2"/>
    <dgm:cxn modelId="{3661379D-C50A-4228-86FD-5B68A31123BA}" type="presParOf" srcId="{29AE7456-7546-4A61-8721-47E0D6E0A9D2}" destId="{3491B8D0-AC98-46B8-B8B7-A645DF584D01}" srcOrd="0" destOrd="0" presId="urn:microsoft.com/office/officeart/2005/8/layout/hierarchy2"/>
    <dgm:cxn modelId="{FA0EC6A9-9ABB-4A2C-93DC-F099D7D09377}" type="presParOf" srcId="{29AE7456-7546-4A61-8721-47E0D6E0A9D2}" destId="{5CC4746D-9A0A-45AA-80E7-196802DD5779}" srcOrd="1" destOrd="0" presId="urn:microsoft.com/office/officeart/2005/8/layout/hierarchy2"/>
    <dgm:cxn modelId="{7BD44FD1-36F0-4440-824B-8BA064DF8F96}" type="presParOf" srcId="{5950EA59-51A5-40C4-B47C-879060F7DC17}" destId="{C8866A2D-D86A-4FD7-AE96-D6EAB8C09AEF}" srcOrd="6" destOrd="0" presId="urn:microsoft.com/office/officeart/2005/8/layout/hierarchy2"/>
    <dgm:cxn modelId="{F91A6482-7884-4738-87BC-04E45179F446}" type="presParOf" srcId="{C8866A2D-D86A-4FD7-AE96-D6EAB8C09AEF}" destId="{FBD2FC3F-692C-4031-9A67-5A38B8F4A1B3}" srcOrd="0" destOrd="0" presId="urn:microsoft.com/office/officeart/2005/8/layout/hierarchy2"/>
    <dgm:cxn modelId="{BD352527-C247-4D3C-B6CF-D1AE7D6733AB}" type="presParOf" srcId="{5950EA59-51A5-40C4-B47C-879060F7DC17}" destId="{2634B960-5A06-449C-B354-04D0D9B80574}" srcOrd="7" destOrd="0" presId="urn:microsoft.com/office/officeart/2005/8/layout/hierarchy2"/>
    <dgm:cxn modelId="{DED50EA7-B8C5-41E8-B020-1DE86D4D5994}" type="presParOf" srcId="{2634B960-5A06-449C-B354-04D0D9B80574}" destId="{785EA4D3-EBE6-43BC-9540-C0FAABC4FC54}" srcOrd="0" destOrd="0" presId="urn:microsoft.com/office/officeart/2005/8/layout/hierarchy2"/>
    <dgm:cxn modelId="{02D6E289-D849-443E-B0E4-D7CF024F26F1}" type="presParOf" srcId="{2634B960-5A06-449C-B354-04D0D9B80574}" destId="{E39A00EA-6C87-4E5C-85D3-1C215E2C7BAA}" srcOrd="1" destOrd="0" presId="urn:microsoft.com/office/officeart/2005/8/layout/hierarchy2"/>
    <dgm:cxn modelId="{182CB360-5C4F-47E7-8403-3ECDADA5409D}" type="presParOf" srcId="{5950EA59-51A5-40C4-B47C-879060F7DC17}" destId="{DCF450C8-1893-4647-B232-107839189B82}" srcOrd="8" destOrd="0" presId="urn:microsoft.com/office/officeart/2005/8/layout/hierarchy2"/>
    <dgm:cxn modelId="{B3AA0E73-618D-40AB-A632-8326B75AF172}" type="presParOf" srcId="{DCF450C8-1893-4647-B232-107839189B82}" destId="{0A164536-E4AC-4C78-86DF-115C620B8C6A}" srcOrd="0" destOrd="0" presId="urn:microsoft.com/office/officeart/2005/8/layout/hierarchy2"/>
    <dgm:cxn modelId="{99974DE3-14D7-4457-B10E-C915829F92AF}" type="presParOf" srcId="{5950EA59-51A5-40C4-B47C-879060F7DC17}" destId="{C23CE040-F9D1-4947-A743-CECAE1D5BE76}" srcOrd="9" destOrd="0" presId="urn:microsoft.com/office/officeart/2005/8/layout/hierarchy2"/>
    <dgm:cxn modelId="{AA8FD727-4087-4642-90CD-4C59769DC99D}" type="presParOf" srcId="{C23CE040-F9D1-4947-A743-CECAE1D5BE76}" destId="{66A47422-91AA-4C9A-9744-2102333042E8}" srcOrd="0" destOrd="0" presId="urn:microsoft.com/office/officeart/2005/8/layout/hierarchy2"/>
    <dgm:cxn modelId="{032C92DF-E7E6-4DC3-A1A9-0B4BF9E21584}" type="presParOf" srcId="{C23CE040-F9D1-4947-A743-CECAE1D5BE76}" destId="{45256964-7958-40DB-B82C-2BCEC9C049B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C67F8-7FA8-4E6B-8CD7-EE589E7F1D18}">
      <dsp:nvSpPr>
        <dsp:cNvPr id="0" name=""/>
        <dsp:cNvSpPr/>
      </dsp:nvSpPr>
      <dsp:spPr>
        <a:xfrm>
          <a:off x="0" y="1715083"/>
          <a:ext cx="869981" cy="353792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kapitál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10362" y="1725445"/>
        <a:ext cx="849257" cy="333068"/>
      </dsp:txXfrm>
    </dsp:sp>
    <dsp:sp modelId="{F7DA21E1-A54B-4397-99E0-72F67F3CCF1E}">
      <dsp:nvSpPr>
        <dsp:cNvPr id="0" name=""/>
        <dsp:cNvSpPr/>
      </dsp:nvSpPr>
      <dsp:spPr>
        <a:xfrm rot="17600887">
          <a:off x="514878" y="1344730"/>
          <a:ext cx="1176455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1176455" y="718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073694" y="1322508"/>
        <a:ext cx="58822" cy="58822"/>
      </dsp:txXfrm>
    </dsp:sp>
    <dsp:sp modelId="{4286AACD-C4AB-4011-A632-EC572552BCB8}">
      <dsp:nvSpPr>
        <dsp:cNvPr id="0" name=""/>
        <dsp:cNvSpPr/>
      </dsp:nvSpPr>
      <dsp:spPr>
        <a:xfrm>
          <a:off x="1336230" y="634963"/>
          <a:ext cx="975156" cy="353792"/>
        </a:xfrm>
        <a:prstGeom prst="roundRect">
          <a:avLst>
            <a:gd name="adj" fmla="val 10000"/>
          </a:avLst>
        </a:prstGeom>
        <a:solidFill>
          <a:schemeClr val="bg2"/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vlastní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1346592" y="645325"/>
        <a:ext cx="954432" cy="333068"/>
      </dsp:txXfrm>
    </dsp:sp>
    <dsp:sp modelId="{140DEB42-83A5-4342-9A99-A72856AFC4A8}">
      <dsp:nvSpPr>
        <dsp:cNvPr id="0" name=""/>
        <dsp:cNvSpPr/>
      </dsp:nvSpPr>
      <dsp:spPr>
        <a:xfrm rot="19244196">
          <a:off x="2198343" y="487761"/>
          <a:ext cx="1001472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1001472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74042" y="469913"/>
        <a:ext cx="50073" cy="50073"/>
      </dsp:txXfrm>
    </dsp:sp>
    <dsp:sp modelId="{FC771DA7-E110-48E1-ABF5-A87BF0AF8E7E}">
      <dsp:nvSpPr>
        <dsp:cNvPr id="0" name=""/>
        <dsp:cNvSpPr/>
      </dsp:nvSpPr>
      <dsp:spPr>
        <a:xfrm>
          <a:off x="3086771" y="1145"/>
          <a:ext cx="2048413" cy="353792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základní kapitál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3097133" y="11507"/>
        <a:ext cx="2027689" cy="333068"/>
      </dsp:txXfrm>
    </dsp:sp>
    <dsp:sp modelId="{272B1C8E-8E55-4817-9BDD-6E0D2D9D7ED7}">
      <dsp:nvSpPr>
        <dsp:cNvPr id="0" name=""/>
        <dsp:cNvSpPr/>
      </dsp:nvSpPr>
      <dsp:spPr>
        <a:xfrm rot="20639600">
          <a:off x="2296200" y="696658"/>
          <a:ext cx="783412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783412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68321" y="684261"/>
        <a:ext cx="39170" cy="39170"/>
      </dsp:txXfrm>
    </dsp:sp>
    <dsp:sp modelId="{F8A58FF5-6912-4F72-A511-77C3ADE03AD6}">
      <dsp:nvSpPr>
        <dsp:cNvPr id="0" name=""/>
        <dsp:cNvSpPr/>
      </dsp:nvSpPr>
      <dsp:spPr>
        <a:xfrm>
          <a:off x="3064426" y="418938"/>
          <a:ext cx="2087960" cy="353792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rezervní kapitál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3074788" y="429300"/>
        <a:ext cx="2067236" cy="333068"/>
      </dsp:txXfrm>
    </dsp:sp>
    <dsp:sp modelId="{EDF46484-6BA0-49C3-B721-757A4F2ABD1E}">
      <dsp:nvSpPr>
        <dsp:cNvPr id="0" name=""/>
        <dsp:cNvSpPr/>
      </dsp:nvSpPr>
      <dsp:spPr>
        <a:xfrm rot="960385">
          <a:off x="2296201" y="912681"/>
          <a:ext cx="783411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783411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68321" y="900285"/>
        <a:ext cx="39170" cy="39170"/>
      </dsp:txXfrm>
    </dsp:sp>
    <dsp:sp modelId="{6A73EBA4-F765-4501-B5E7-CCF9D2BAE9CF}">
      <dsp:nvSpPr>
        <dsp:cNvPr id="0" name=""/>
        <dsp:cNvSpPr/>
      </dsp:nvSpPr>
      <dsp:spPr>
        <a:xfrm>
          <a:off x="3064426" y="850985"/>
          <a:ext cx="2083353" cy="353792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nerozdělený zisk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3074788" y="861347"/>
        <a:ext cx="2062629" cy="333068"/>
      </dsp:txXfrm>
    </dsp:sp>
    <dsp:sp modelId="{D92B866C-CE0F-4907-8F88-7B66F877A369}">
      <dsp:nvSpPr>
        <dsp:cNvPr id="0" name=""/>
        <dsp:cNvSpPr/>
      </dsp:nvSpPr>
      <dsp:spPr>
        <a:xfrm rot="2442927">
          <a:off x="2191151" y="1128705"/>
          <a:ext cx="993509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993509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63069" y="1111056"/>
        <a:ext cx="49675" cy="49675"/>
      </dsp:txXfrm>
    </dsp:sp>
    <dsp:sp modelId="{1BA18E38-D62A-4810-AB6D-5B24F62D5DEC}">
      <dsp:nvSpPr>
        <dsp:cNvPr id="0" name=""/>
        <dsp:cNvSpPr/>
      </dsp:nvSpPr>
      <dsp:spPr>
        <a:xfrm>
          <a:off x="3064426" y="1283033"/>
          <a:ext cx="2083353" cy="353792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emisní ážio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3074788" y="1293395"/>
        <a:ext cx="2062629" cy="333068"/>
      </dsp:txXfrm>
    </dsp:sp>
    <dsp:sp modelId="{60FFDB4B-EEB9-47A8-B850-D449C72CA45F}">
      <dsp:nvSpPr>
        <dsp:cNvPr id="0" name=""/>
        <dsp:cNvSpPr/>
      </dsp:nvSpPr>
      <dsp:spPr>
        <a:xfrm rot="3571052">
          <a:off x="643543" y="2280834"/>
          <a:ext cx="919124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919124" y="7189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080127" y="2265045"/>
        <a:ext cx="45956" cy="45956"/>
      </dsp:txXfrm>
    </dsp:sp>
    <dsp:sp modelId="{0099CA9E-EBAD-4D21-9783-93728F360CF5}">
      <dsp:nvSpPr>
        <dsp:cNvPr id="0" name=""/>
        <dsp:cNvSpPr/>
      </dsp:nvSpPr>
      <dsp:spPr>
        <a:xfrm>
          <a:off x="1336230" y="2507171"/>
          <a:ext cx="975149" cy="353792"/>
        </a:xfrm>
        <a:prstGeom prst="roundRect">
          <a:avLst>
            <a:gd name="adj" fmla="val 10000"/>
          </a:avLst>
        </a:prstGeom>
        <a:solidFill>
          <a:schemeClr val="bg2"/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cizí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1346592" y="2517533"/>
        <a:ext cx="954425" cy="333068"/>
      </dsp:txXfrm>
    </dsp:sp>
    <dsp:sp modelId="{41CD5BD5-1EC7-4F17-A2E3-71EE1B5DA095}">
      <dsp:nvSpPr>
        <dsp:cNvPr id="0" name=""/>
        <dsp:cNvSpPr/>
      </dsp:nvSpPr>
      <dsp:spPr>
        <a:xfrm rot="18947862">
          <a:off x="2179795" y="2352841"/>
          <a:ext cx="929544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929544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21328" y="2336792"/>
        <a:ext cx="46477" cy="46477"/>
      </dsp:txXfrm>
    </dsp:sp>
    <dsp:sp modelId="{4B4B99EC-2CD5-4F2B-947B-90EA951BC7EB}">
      <dsp:nvSpPr>
        <dsp:cNvPr id="0" name=""/>
        <dsp:cNvSpPr/>
      </dsp:nvSpPr>
      <dsp:spPr>
        <a:xfrm>
          <a:off x="2977754" y="1859098"/>
          <a:ext cx="1604736" cy="353792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dlouhodobý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2988116" y="1869460"/>
        <a:ext cx="1584012" cy="333068"/>
      </dsp:txXfrm>
    </dsp:sp>
    <dsp:sp modelId="{621CD208-329B-4066-AA1C-2EBDC52C0A11}">
      <dsp:nvSpPr>
        <dsp:cNvPr id="0" name=""/>
        <dsp:cNvSpPr/>
      </dsp:nvSpPr>
      <dsp:spPr>
        <a:xfrm rot="19972740">
          <a:off x="4530387" y="1812781"/>
          <a:ext cx="947740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947740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80563" y="1796277"/>
        <a:ext cx="47387" cy="47387"/>
      </dsp:txXfrm>
    </dsp:sp>
    <dsp:sp modelId="{B4B5B05C-2503-4F4B-9D01-9634555BC6B9}">
      <dsp:nvSpPr>
        <dsp:cNvPr id="0" name=""/>
        <dsp:cNvSpPr/>
      </dsp:nvSpPr>
      <dsp:spPr>
        <a:xfrm>
          <a:off x="5426023" y="1427051"/>
          <a:ext cx="2452783" cy="35379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dlouhodobé úvěry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5436385" y="1437413"/>
        <a:ext cx="2432059" cy="333068"/>
      </dsp:txXfrm>
    </dsp:sp>
    <dsp:sp modelId="{0DE21E96-DACB-414E-87DD-634CF964CC43}">
      <dsp:nvSpPr>
        <dsp:cNvPr id="0" name=""/>
        <dsp:cNvSpPr/>
      </dsp:nvSpPr>
      <dsp:spPr>
        <a:xfrm>
          <a:off x="4582491" y="2028805"/>
          <a:ext cx="843532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843532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83168" y="2014906"/>
        <a:ext cx="42176" cy="42176"/>
      </dsp:txXfrm>
    </dsp:sp>
    <dsp:sp modelId="{614D076D-29BA-4E69-BB1B-D2ACB630F0DC}">
      <dsp:nvSpPr>
        <dsp:cNvPr id="0" name=""/>
        <dsp:cNvSpPr/>
      </dsp:nvSpPr>
      <dsp:spPr>
        <a:xfrm>
          <a:off x="5426023" y="1859098"/>
          <a:ext cx="2496993" cy="35379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podnikové obligace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5436385" y="1869460"/>
        <a:ext cx="2476269" cy="333068"/>
      </dsp:txXfrm>
    </dsp:sp>
    <dsp:sp modelId="{CFB1D124-A4DA-4169-A379-8E149B0993F7}">
      <dsp:nvSpPr>
        <dsp:cNvPr id="0" name=""/>
        <dsp:cNvSpPr/>
      </dsp:nvSpPr>
      <dsp:spPr>
        <a:xfrm rot="2652138">
          <a:off x="2179795" y="3000914"/>
          <a:ext cx="929544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929544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21328" y="2984864"/>
        <a:ext cx="46477" cy="46477"/>
      </dsp:txXfrm>
    </dsp:sp>
    <dsp:sp modelId="{784466B3-AA4E-48A8-9B87-DD9ED3C1CB70}">
      <dsp:nvSpPr>
        <dsp:cNvPr id="0" name=""/>
        <dsp:cNvSpPr/>
      </dsp:nvSpPr>
      <dsp:spPr>
        <a:xfrm>
          <a:off x="2977754" y="3155243"/>
          <a:ext cx="1592453" cy="353792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krátkodobý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2988116" y="3165605"/>
        <a:ext cx="1571729" cy="333068"/>
      </dsp:txXfrm>
    </dsp:sp>
    <dsp:sp modelId="{AAFDADC7-CE66-43CB-9C40-5890716073E6}">
      <dsp:nvSpPr>
        <dsp:cNvPr id="0" name=""/>
        <dsp:cNvSpPr/>
      </dsp:nvSpPr>
      <dsp:spPr>
        <a:xfrm rot="18912656">
          <a:off x="4392178" y="2892901"/>
          <a:ext cx="1226543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1226543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74785" y="2869427"/>
        <a:ext cx="61327" cy="61327"/>
      </dsp:txXfrm>
    </dsp:sp>
    <dsp:sp modelId="{91D4C73C-8653-4F72-9F78-9706802AEAE7}">
      <dsp:nvSpPr>
        <dsp:cNvPr id="0" name=""/>
        <dsp:cNvSpPr/>
      </dsp:nvSpPr>
      <dsp:spPr>
        <a:xfrm>
          <a:off x="5440691" y="2291145"/>
          <a:ext cx="2519834" cy="35379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krátkodobé úvěry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5451053" y="2301507"/>
        <a:ext cx="2499110" cy="333068"/>
      </dsp:txXfrm>
    </dsp:sp>
    <dsp:sp modelId="{0A24A763-71D3-4A87-AB91-C71E5218D429}">
      <dsp:nvSpPr>
        <dsp:cNvPr id="0" name=""/>
        <dsp:cNvSpPr/>
      </dsp:nvSpPr>
      <dsp:spPr>
        <a:xfrm rot="20016205">
          <a:off x="4519546" y="3108927"/>
          <a:ext cx="971806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971806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81154" y="3091820"/>
        <a:ext cx="48590" cy="48590"/>
      </dsp:txXfrm>
    </dsp:sp>
    <dsp:sp modelId="{48172187-1DFA-48AC-B7E9-197E454134DF}">
      <dsp:nvSpPr>
        <dsp:cNvPr id="0" name=""/>
        <dsp:cNvSpPr/>
      </dsp:nvSpPr>
      <dsp:spPr>
        <a:xfrm>
          <a:off x="5440691" y="2723196"/>
          <a:ext cx="2497552" cy="35379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Z k dodavatelům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5451053" y="2733558"/>
        <a:ext cx="2476828" cy="333068"/>
      </dsp:txXfrm>
    </dsp:sp>
    <dsp:sp modelId="{B99F5EC9-1F8B-4FDD-B017-A8979BF665CF}">
      <dsp:nvSpPr>
        <dsp:cNvPr id="0" name=""/>
        <dsp:cNvSpPr/>
      </dsp:nvSpPr>
      <dsp:spPr>
        <a:xfrm>
          <a:off x="4570207" y="3324950"/>
          <a:ext cx="870483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870483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83687" y="3310377"/>
        <a:ext cx="43524" cy="43524"/>
      </dsp:txXfrm>
    </dsp:sp>
    <dsp:sp modelId="{3491B8D0-AC98-46B8-B8B7-A645DF584D01}">
      <dsp:nvSpPr>
        <dsp:cNvPr id="0" name=""/>
        <dsp:cNvSpPr/>
      </dsp:nvSpPr>
      <dsp:spPr>
        <a:xfrm>
          <a:off x="5440691" y="3155243"/>
          <a:ext cx="2495570" cy="35379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Z k zaměstnancům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5451053" y="3165605"/>
        <a:ext cx="2474846" cy="333068"/>
      </dsp:txXfrm>
    </dsp:sp>
    <dsp:sp modelId="{C8866A2D-D86A-4FD7-AE96-D6EAB8C09AEF}">
      <dsp:nvSpPr>
        <dsp:cNvPr id="0" name=""/>
        <dsp:cNvSpPr/>
      </dsp:nvSpPr>
      <dsp:spPr>
        <a:xfrm rot="1583795">
          <a:off x="4519546" y="3540974"/>
          <a:ext cx="971806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971806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81154" y="3523868"/>
        <a:ext cx="48590" cy="48590"/>
      </dsp:txXfrm>
    </dsp:sp>
    <dsp:sp modelId="{785EA4D3-EBE6-43BC-9540-C0FAABC4FC54}">
      <dsp:nvSpPr>
        <dsp:cNvPr id="0" name=""/>
        <dsp:cNvSpPr/>
      </dsp:nvSpPr>
      <dsp:spPr>
        <a:xfrm>
          <a:off x="5440691" y="3587290"/>
          <a:ext cx="2530617" cy="35379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Z k odběratelům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5451053" y="3597652"/>
        <a:ext cx="2509893" cy="333068"/>
      </dsp:txXfrm>
    </dsp:sp>
    <dsp:sp modelId="{DCF450C8-1893-4647-B232-107839189B82}">
      <dsp:nvSpPr>
        <dsp:cNvPr id="0" name=""/>
        <dsp:cNvSpPr/>
      </dsp:nvSpPr>
      <dsp:spPr>
        <a:xfrm rot="2687337">
          <a:off x="4392179" y="3756997"/>
          <a:ext cx="1226540" cy="14378"/>
        </a:xfrm>
        <a:custGeom>
          <a:avLst/>
          <a:gdLst/>
          <a:ahLst/>
          <a:cxnLst/>
          <a:rect l="0" t="0" r="0" b="0"/>
          <a:pathLst>
            <a:path>
              <a:moveTo>
                <a:pt x="0" y="7189"/>
              </a:moveTo>
              <a:lnTo>
                <a:pt x="1226540" y="7189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74786" y="3733523"/>
        <a:ext cx="61327" cy="61327"/>
      </dsp:txXfrm>
    </dsp:sp>
    <dsp:sp modelId="{66A47422-91AA-4C9A-9744-2102333042E8}">
      <dsp:nvSpPr>
        <dsp:cNvPr id="0" name=""/>
        <dsp:cNvSpPr/>
      </dsp:nvSpPr>
      <dsp:spPr>
        <a:xfrm>
          <a:off x="5440691" y="4019338"/>
          <a:ext cx="2538606" cy="353792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Arial" pitchFamily="34" charset="0"/>
              <a:cs typeface="Arial" pitchFamily="34" charset="0"/>
            </a:rPr>
            <a:t>Z k státním institucím</a:t>
          </a:r>
          <a:endParaRPr lang="cs-CZ" sz="2000" kern="1200" dirty="0">
            <a:latin typeface="Arial" pitchFamily="34" charset="0"/>
            <a:cs typeface="Arial" pitchFamily="34" charset="0"/>
          </a:endParaRPr>
        </a:p>
      </dsp:txBody>
      <dsp:txXfrm>
        <a:off x="5451053" y="4029700"/>
        <a:ext cx="2517882" cy="3330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C6E56A4-66CB-43D2-8342-F2EEA05BBF6E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6214C98-065A-470E-A084-EF3B53B71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56D57-E8B2-46ED-A723-923A67E14623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7F7C9-F024-4A62-B688-3BBA79274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CAB42-519D-4260-AA56-B2DCE08DEA7B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A59DC-5FD6-4DB8-BA45-1211DCFC6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4B30-7324-4719-9F81-96A2A64CB01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0846-8E0A-44F4-8457-B7E9406B2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3C068-E156-4A2F-971F-D4A8D533DA2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BF3A5-3ECF-452A-B26C-3F60234FC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48642-EFD2-4FC3-86C9-5E79D3C3D943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DCC97-238C-41D9-A25D-58D785729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E732F-6862-42A6-9A09-0EE6E94ED43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F2FFE-787F-4737-AB22-B8DE40D12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924CE-D255-49D2-A0FA-189FF8A8BA6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2A965-BF4F-48E8-963E-94A732EFD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2B7FD-201C-4032-9B42-74DA69B0015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6323-8EC6-4EBE-9536-8A23E437C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0BD8-C022-4922-AA0C-841A01230D9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3D7B4-D8EB-4FC1-8817-6CF564D7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BA98-B3B8-498B-B2B1-05C1F9C618D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0471A-1043-423C-B946-1FC2332F1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E3FDF17-7206-4CBD-A212-814BEC96C79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BA350F60-8862-40E2-AFE3-8C268C8B2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61" r:id="rId8"/>
    <p:sldLayoutId id="2147484062" r:id="rId9"/>
    <p:sldLayoutId id="2147484058" r:id="rId10"/>
    <p:sldLayoutId id="21474840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2933700" cy="1260475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provozu a podnikání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podnikání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04_02_32_INOVACE_11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0063" y="369888"/>
            <a:ext cx="8394700" cy="12922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3800" dirty="0" smtClean="0"/>
              <a:t>Kapitálová </a:t>
            </a:r>
            <a:r>
              <a:rPr lang="cs-CZ" sz="3800" dirty="0"/>
              <a:t>struktura</a:t>
            </a:r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Ekonomika provozu a podnikání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4.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Lenka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Kandlerová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Lenka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Kandlerová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428625" y="3308350"/>
            <a:ext cx="8316913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Anotace :</a:t>
            </a:r>
          </a:p>
          <a:p>
            <a:pPr algn="just"/>
            <a:r>
              <a:rPr lang="cs-CZ" sz="2000" dirty="0">
                <a:solidFill>
                  <a:srgbClr val="000000"/>
                </a:solidFill>
                <a:cs typeface="Arial" charset="0"/>
              </a:rPr>
              <a:t>Prezentace podrobně seznamuje studenty s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kapitálovou </a:t>
            </a:r>
            <a:r>
              <a:rPr lang="cs-CZ" sz="2000" dirty="0">
                <a:solidFill>
                  <a:srgbClr val="000000"/>
                </a:solidFill>
                <a:cs typeface="Arial" charset="0"/>
              </a:rPr>
              <a:t>strukturou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podniku a jejími jednotlivými částmi.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Klíčová slova: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Kapitál, vlastní a cizí kapitál, základní kapitál, rezervní kapitál, nerozdělený zisk, emisní ážio, závazky, dlužní úpisy, obligace.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endParaRPr lang="cs-CZ" sz="2000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Majetková struktura</a:t>
            </a: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6907646"/>
              </p:ext>
            </p:extLst>
          </p:nvPr>
        </p:nvGraphicFramePr>
        <p:xfrm>
          <a:off x="571472" y="1785926"/>
          <a:ext cx="8072494" cy="4429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Vlastní kapitál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892175" indent="0">
              <a:spcBef>
                <a:spcPts val="0"/>
              </a:spcBef>
              <a:buFont typeface="Wingdings 2" pitchFamily="18" charset="2"/>
              <a:buNone/>
              <a:tabLst>
                <a:tab pos="892175" algn="l"/>
              </a:tabLst>
              <a:defRPr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Kapitálová struktura = struktura zdrojů, z nichž majetek vznikl. Vlastní kapitál = kapitál, který do podniku vloží podnikatel.</a:t>
            </a: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Základní kapitál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Peněžní a nepeněžní vklady podnikatele nebo skupiny společníků. U kapitálových společností a družstev se tvoří povinně a jeho výše je zapisována do OR.</a:t>
            </a: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900113" indent="0">
              <a:spcBef>
                <a:spcPts val="0"/>
              </a:spcBef>
              <a:buClr>
                <a:schemeClr val="tx2"/>
              </a:buClr>
              <a:buSzPct val="100000"/>
              <a:buNone/>
              <a:defRPr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Zákonem stanovená výše základního kapitálu: s.r.o. – 200 000 Kč, a.s. – 2.000.000 Kč (neveřejný úpis akcií) nebo 20.000.000 Kč (veřejný úpis), družstvo – 50.000 Kč.</a:t>
            </a: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 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4" descr="C:\Users\kandleroval\AppData\Local\Microsoft\Windows\Temporary Internet Files\Content.IE5\TEOCG5KN\MC900239013[1].wmf"/>
          <p:cNvPicPr>
            <a:picLocks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901" y="1792099"/>
            <a:ext cx="540000" cy="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kandleroval\AppData\Local\Microsoft\Windows\Temporary Internet Files\Content.IE5\TEOCG5KN\MC900239013[1].wmf"/>
          <p:cNvPicPr>
            <a:picLocks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903" y="5255757"/>
            <a:ext cx="540000" cy="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endParaRPr lang="cs-CZ" sz="440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764704"/>
            <a:ext cx="7715250" cy="5521796"/>
          </a:xfrm>
        </p:spPr>
        <p:txBody>
          <a:bodyPr/>
          <a:lstStyle/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 startAt="2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Rezervní kapitál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Fondy tvořené ze zisku na základě zákona. Jsou pojistkou proti nepředvídatelným rizikům v podnikání.</a:t>
            </a: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900113" indent="0">
              <a:spcBef>
                <a:spcPts val="0"/>
              </a:spcBef>
              <a:buNone/>
              <a:defRPr/>
            </a:pPr>
            <a:r>
              <a:rPr lang="cs-CZ" sz="2000" i="1" dirty="0">
                <a:latin typeface="Arial" pitchFamily="34" charset="0"/>
                <a:cs typeface="Arial" pitchFamily="34" charset="0"/>
              </a:rPr>
              <a:t>Zákonem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stanovené fondy: zákonný rezervní fond, nedělitelný fond.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  <a:p>
            <a:pPr marL="35560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 startAt="3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Nerozdělený zisk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Část zisku po odvodu daní, která se nerozděluje mezi majitele, ale zůstává pro rozvoj podnikání.</a:t>
            </a: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49263" indent="-449263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 startAt="4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Emisní ážio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44500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Kladný rozdíl mezi nominální a prodejní cenou akcií při jejich emisi.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Users\kandleroval\AppData\Local\Microsoft\Windows\Temporary Internet Files\Content.IE5\TEOCG5KN\MC900239013[1].wmf"/>
          <p:cNvPicPr>
            <a:picLocks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36912"/>
            <a:ext cx="540000" cy="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Cizí kapitál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892175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Cizí kapitál = dluhový kapitál = peněžní a nepeněžní vklady věřitelů.</a:t>
            </a:r>
          </a:p>
          <a:p>
            <a:pPr marL="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Dlouhodobý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Závazky se splatností delší jak jeden rok:</a:t>
            </a: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Wingdings 2" pitchFamily="18" charset="2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a) dlouhodobé bankovní úvěry</a:t>
            </a: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Wingdings 2" pitchFamily="18" charset="2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b) podnikové obligace</a:t>
            </a: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Wingdings 2" pitchFamily="18" charset="2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c) leasingové dluhy</a:t>
            </a: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Users\kandleroval\AppData\Local\Microsoft\Windows\Temporary Internet Files\Content.IE5\TEOCG5KN\MC900239013[1].wmf"/>
          <p:cNvPicPr>
            <a:picLocks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540000" cy="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endParaRPr lang="cs-CZ" sz="4400" smtClean="0">
              <a:latin typeface="Arial" charset="0"/>
              <a:cs typeface="Arial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556792"/>
            <a:ext cx="7715250" cy="4729708"/>
          </a:xfrm>
        </p:spPr>
        <p:txBody>
          <a:bodyPr/>
          <a:lstStyle/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Font typeface="+mj-lt"/>
              <a:buAutoNum type="romanUcPeriod" startAt="2"/>
              <a:defRPr/>
            </a:pPr>
            <a:r>
              <a:rPr lang="cs-CZ" b="1" dirty="0">
                <a:latin typeface="Arial" pitchFamily="34" charset="0"/>
                <a:cs typeface="Arial" pitchFamily="34" charset="0"/>
              </a:rPr>
              <a:t>Krátkodobý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44500" indent="-444500">
              <a:spcBef>
                <a:spcPts val="0"/>
              </a:spcBef>
              <a:buClr>
                <a:schemeClr val="tx2"/>
              </a:buClr>
              <a:buSzPct val="100000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	Závazky podniku se splatností do jednoho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roku:</a:t>
            </a:r>
            <a:endParaRPr lang="cs-CZ" dirty="0">
              <a:latin typeface="Arial" charset="0"/>
              <a:cs typeface="Arial" charset="0"/>
            </a:endParaRP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krátkodobé bankovní úvěry</a:t>
            </a: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dodavatelské úvěry</a:t>
            </a: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c) zálohy přijaté od odběratelů</a:t>
            </a: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d) nevyplacené mzdy</a:t>
            </a: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e) dlužné odvody na SP a ZP, daně aj.</a:t>
            </a: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900113" indent="0">
              <a:spcBef>
                <a:spcPts val="0"/>
              </a:spcBef>
              <a:buNone/>
              <a:defRPr/>
            </a:pPr>
            <a:r>
              <a:rPr lang="cs-CZ" sz="2000" i="1" dirty="0">
                <a:latin typeface="Arial" pitchFamily="34" charset="0"/>
                <a:cs typeface="Arial" pitchFamily="34" charset="0"/>
              </a:rPr>
              <a:t>Cizí kapitál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není poskytován zadarmo. Jeho cenou je úrok a ostatní výdaje, které s jeho získáním souvisí. Platí ale, že cizí kapitál je obvykle levnější než vlastní a krátkodobý je levnější než dlouhodobý. 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  <a:p>
            <a:pPr marL="444500" indent="0">
              <a:spcBef>
                <a:spcPts val="0"/>
              </a:spcBef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4" descr="C:\Users\kandleroval\AppData\Local\Microsoft\Windows\Temporary Internet Files\Content.IE5\TEOCG5KN\MC900239013[1].wmf"/>
          <p:cNvPicPr>
            <a:picLocks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09120"/>
            <a:ext cx="540000" cy="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8455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Důvody použití cizího kapitálu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2044298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92175"/>
            <a:r>
              <a:rPr lang="cs-CZ" sz="2400" dirty="0" smtClean="0"/>
              <a:t>Pokuste se najít </a:t>
            </a:r>
            <a:r>
              <a:rPr lang="cs-CZ" sz="2400" dirty="0" smtClean="0"/>
              <a:t>3 </a:t>
            </a:r>
            <a:r>
              <a:rPr lang="cs-CZ" sz="2400" dirty="0" smtClean="0"/>
              <a:t>důvody, proč podnikatelé používají cizí kapitál.</a:t>
            </a:r>
            <a:endParaRPr lang="cs-CZ" sz="2400" dirty="0"/>
          </a:p>
        </p:txBody>
      </p:sp>
      <p:pic>
        <p:nvPicPr>
          <p:cNvPr id="2050" name="Picture 2" descr="C:\Users\kandleroval\AppData\Local\Microsoft\Windows\Temporary Internet Files\Content.IE5\2QHBZ273\MC900234083[1].wmf"/>
          <p:cNvPicPr>
            <a:picLocks noChangeArrowheads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69098"/>
            <a:ext cx="54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920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Důvody použití cizího kapitálu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2044298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92175"/>
            <a:r>
              <a:rPr lang="cs-CZ" sz="2400" dirty="0" smtClean="0"/>
              <a:t>Našli jste? </a:t>
            </a:r>
            <a:r>
              <a:rPr lang="cs-CZ" sz="2400" dirty="0" smtClean="0">
                <a:sym typeface="Wingdings" pitchFamily="2" charset="2"/>
              </a:rPr>
              <a:t></a:t>
            </a:r>
          </a:p>
          <a:p>
            <a:pPr marL="892175"/>
            <a:endParaRPr lang="cs-CZ" sz="2400" dirty="0">
              <a:sym typeface="Wingdings" pitchFamily="2" charset="2"/>
            </a:endParaRPr>
          </a:p>
          <a:p>
            <a:pPr marL="538163" indent="-358775">
              <a:buAutoNum type="arabicPeriod"/>
            </a:pPr>
            <a:r>
              <a:rPr lang="cs-CZ" sz="2400" dirty="0" smtClean="0">
                <a:sym typeface="Wingdings" pitchFamily="2" charset="2"/>
              </a:rPr>
              <a:t>podnikatel nemá dostatek vlastního kapitálu a nechce dalšího společníka</a:t>
            </a:r>
          </a:p>
          <a:p>
            <a:pPr marL="538163" indent="-358775">
              <a:buAutoNum type="arabicPeriod"/>
            </a:pPr>
            <a:r>
              <a:rPr lang="cs-CZ" sz="2400" dirty="0" smtClean="0">
                <a:sym typeface="Wingdings" pitchFamily="2" charset="2"/>
              </a:rPr>
              <a:t>podnikatel kapitál má, ale ten je vázán jinde</a:t>
            </a:r>
          </a:p>
          <a:p>
            <a:pPr marL="538163" indent="-358775">
              <a:buAutoNum type="arabicPeriod"/>
            </a:pPr>
            <a:r>
              <a:rPr lang="cs-CZ" sz="2400" dirty="0" smtClean="0">
                <a:sym typeface="Wingdings" pitchFamily="2" charset="2"/>
              </a:rPr>
              <a:t>cizí kapitál umožňuje větší investice</a:t>
            </a:r>
          </a:p>
          <a:p>
            <a:pPr marL="538163" indent="-358775">
              <a:buAutoNum type="arabicPeriod"/>
            </a:pPr>
            <a:r>
              <a:rPr lang="cs-CZ" sz="2400" dirty="0" smtClean="0">
                <a:sym typeface="Wingdings" pitchFamily="2" charset="2"/>
              </a:rPr>
              <a:t>poskytovateli cizího kapitálu nevznikají žádná práva související s podnikem</a:t>
            </a:r>
          </a:p>
          <a:p>
            <a:pPr marL="538163" indent="-358775">
              <a:buAutoNum type="arabicPeriod"/>
            </a:pPr>
            <a:r>
              <a:rPr lang="cs-CZ" sz="2400" dirty="0" smtClean="0">
                <a:sym typeface="Wingdings" pitchFamily="2" charset="2"/>
              </a:rPr>
              <a:t>cizí kapitál zvyšuje rentabilitu (výnosnost) podniku</a:t>
            </a:r>
          </a:p>
          <a:p>
            <a:pPr marL="892175"/>
            <a:endParaRPr lang="cs-CZ" sz="2400" dirty="0"/>
          </a:p>
        </p:txBody>
      </p:sp>
      <p:pic>
        <p:nvPicPr>
          <p:cNvPr id="2050" name="Picture 2" descr="C:\Users\kandleroval\AppData\Local\Microsoft\Windows\Temporary Internet Files\Content.IE5\2QHBZ273\MC900234083[1].wmf"/>
          <p:cNvPicPr>
            <a:picLocks noChangeArrowheads="1"/>
          </p:cNvPicPr>
          <p:nvPr/>
        </p:nvPicPr>
        <p:blipFill>
          <a:blip r:embed="rId2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69098"/>
            <a:ext cx="54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882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775575" cy="720725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4213" y="1484313"/>
            <a:ext cx="7775575" cy="4752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err="1" smtClean="0">
                <a:latin typeface="Arial" charset="0"/>
                <a:cs typeface="Arial" charset="0"/>
              </a:rPr>
              <a:t>Veber</a:t>
            </a:r>
            <a:r>
              <a:rPr lang="cs-CZ" dirty="0" smtClean="0">
                <a:latin typeface="Arial" charset="0"/>
                <a:cs typeface="Arial" charset="0"/>
              </a:rPr>
              <a:t>, J. – Srpová, J. a kolektiv: Podnikání malé a střední firmy. Praha: </a:t>
            </a:r>
            <a:r>
              <a:rPr lang="cs-CZ" dirty="0" err="1" smtClean="0">
                <a:latin typeface="Arial" charset="0"/>
                <a:cs typeface="Arial" charset="0"/>
              </a:rPr>
              <a:t>Grada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Publishing</a:t>
            </a:r>
            <a:r>
              <a:rPr lang="cs-CZ" dirty="0" smtClean="0">
                <a:latin typeface="Arial" charset="0"/>
                <a:cs typeface="Arial" charset="0"/>
              </a:rPr>
              <a:t>, a.s. 2005.</a:t>
            </a: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Synek, M. a kol.: Podniková ekonomika. Praha: C. H. Beck, 1999.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None/>
              <a:defRPr/>
            </a:pPr>
            <a:r>
              <a:rPr lang="cs-CZ" smtClean="0">
                <a:latin typeface="Arial" charset="0"/>
                <a:cs typeface="Arial" charset="0"/>
              </a:rPr>
              <a:t>Použité schéma </a:t>
            </a:r>
            <a:r>
              <a:rPr lang="cs-CZ" dirty="0">
                <a:latin typeface="Arial" charset="0"/>
                <a:cs typeface="Arial" charset="0"/>
              </a:rPr>
              <a:t>pochází z archivu autora.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825</TotalTime>
  <Words>421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Výukový materiál</vt:lpstr>
      <vt:lpstr>Prezentace aplikace PowerPoint</vt:lpstr>
      <vt:lpstr>Majetková struktura</vt:lpstr>
      <vt:lpstr>Vlastní kapitál</vt:lpstr>
      <vt:lpstr>Prezentace aplikace PowerPoint</vt:lpstr>
      <vt:lpstr>Cizí kapitál</vt:lpstr>
      <vt:lpstr>Prezentace aplikace PowerPoint</vt:lpstr>
      <vt:lpstr>Důvody použití cizího kapitálu</vt:lpstr>
      <vt:lpstr>Důvody použití cizího kapitálu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Lenka Kandlerová</cp:lastModifiedBy>
  <cp:revision>101</cp:revision>
  <cp:lastPrinted>2012-07-16T05:40:38Z</cp:lastPrinted>
  <dcterms:created xsi:type="dcterms:W3CDTF">2011-04-17T19:50:20Z</dcterms:created>
  <dcterms:modified xsi:type="dcterms:W3CDTF">2013-01-09T11:41:03Z</dcterms:modified>
</cp:coreProperties>
</file>