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2"/>
  </p:notesMasterIdLst>
  <p:sldIdLst>
    <p:sldId id="265" r:id="rId3"/>
    <p:sldId id="261" r:id="rId4"/>
    <p:sldId id="260" r:id="rId5"/>
    <p:sldId id="262" r:id="rId6"/>
    <p:sldId id="256" r:id="rId7"/>
    <p:sldId id="258" r:id="rId8"/>
    <p:sldId id="257" r:id="rId9"/>
    <p:sldId id="259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VY_22_INOVACE_15_Sloveso have got 2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Téma:Sloveso have got 2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5.ročník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17E95B5-621A-4AA0-BEBF-7F05AD7A20F7}" type="presOf" srcId="{C73C7642-F245-4585-8F88-243F9FAEF6CA}" destId="{AA41A67C-3D3F-4AE9-9E0F-5D7F7BB2E741}" srcOrd="1" destOrd="0" presId="urn:microsoft.com/office/officeart/2005/8/layout/target3"/>
    <dgm:cxn modelId="{D7C611B7-A6F7-400C-9ABD-F44E58D51F8D}" type="presOf" srcId="{019433A1-1324-4DE1-9E6F-32B851095F74}" destId="{A3817367-F2BC-482F-8832-FA00B51DCCF3}" srcOrd="0" destOrd="0" presId="urn:microsoft.com/office/officeart/2005/8/layout/target3"/>
    <dgm:cxn modelId="{663ED848-1D06-4C68-8BEE-1C9589938247}" type="presOf" srcId="{FBBFC3EA-9D9D-4F3A-BEA6-9C2C0E46BF20}" destId="{832BF48F-0145-4429-9E02-8FCA946CCE9E}" srcOrd="1" destOrd="0" presId="urn:microsoft.com/office/officeart/2005/8/layout/target3"/>
    <dgm:cxn modelId="{CB665F10-4CD5-4357-9FFC-7CEA07A37A79}" type="presOf" srcId="{39F8B381-5807-488E-AC22-73DD4140ED4A}" destId="{71045F8C-00FA-488E-A7BD-E2E6753D979D}" srcOrd="0" destOrd="0" presId="urn:microsoft.com/office/officeart/2005/8/layout/target3"/>
    <dgm:cxn modelId="{29EAA4D9-1661-440D-8B29-E26ECC122974}" type="presOf" srcId="{EBC41103-E2E5-4D48-9B4B-425520D3D098}" destId="{50C2F88D-8688-44C2-A854-691F34009D3B}" srcOrd="0" destOrd="0" presId="urn:microsoft.com/office/officeart/2005/8/layout/target3"/>
    <dgm:cxn modelId="{5E0E07B2-D237-412A-9B85-754837EEE227}" type="presOf" srcId="{DAEA276B-ECF9-46F6-A7D3-4693B2D32BC4}" destId="{CDED6FE3-AD8F-4ACC-B6B8-710EDDD97598}" srcOrd="0" destOrd="0" presId="urn:microsoft.com/office/officeart/2005/8/layout/target3"/>
    <dgm:cxn modelId="{1FFE4CE9-F185-4882-9E40-40AEB2CF590D}" type="presOf" srcId="{019433A1-1324-4DE1-9E6F-32B851095F74}" destId="{E7297F21-D4FD-4A41-AE58-814D01A6B5E7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98B5DA51-06EF-44AD-97F9-128DD89B104A}" type="presOf" srcId="{C73C7642-F245-4585-8F88-243F9FAEF6CA}" destId="{97289DF2-90F4-4EC2-A9FC-633B00BAB610}" srcOrd="0" destOrd="0" presId="urn:microsoft.com/office/officeart/2005/8/layout/target3"/>
    <dgm:cxn modelId="{0649E81B-9419-4762-9C54-8CBB3867ED03}" type="presOf" srcId="{DAEA276B-ECF9-46F6-A7D3-4693B2D32BC4}" destId="{F69A1436-182C-465B-AD7F-FE48E0C090C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47AA1F0-2BD6-4F7F-BBE2-3979098A5A0D}" type="presOf" srcId="{445C7998-7549-48B0-BD68-D4F0167F02E5}" destId="{4D19AB04-24FA-40C2-B203-52AE3D15E171}" srcOrd="1" destOrd="0" presId="urn:microsoft.com/office/officeart/2005/8/layout/target3"/>
    <dgm:cxn modelId="{EA2C360F-C61F-4DA6-BBD0-18AB426C87B7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8AD6281-A364-4BE6-9E7E-AC21A1436DDA}" type="presOf" srcId="{EBC41103-E2E5-4D48-9B4B-425520D3D098}" destId="{F969C235-9271-4D34-B740-D627A121CAD0}" srcOrd="1" destOrd="0" presId="urn:microsoft.com/office/officeart/2005/8/layout/target3"/>
    <dgm:cxn modelId="{61C47BDC-AE4A-4DE0-A001-D88B4B960183}" type="presOf" srcId="{FBBFC3EA-9D9D-4F3A-BEA6-9C2C0E46BF20}" destId="{643EA938-EDE0-4533-ACCC-D2BD6F3A527C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3351FD6-49E7-483B-AD1E-4DC1DE5F50A7}" type="presParOf" srcId="{71045F8C-00FA-488E-A7BD-E2E6753D979D}" destId="{3577EC6B-C980-4F34-8C69-4365E7B8FC8C}" srcOrd="0" destOrd="0" presId="urn:microsoft.com/office/officeart/2005/8/layout/target3"/>
    <dgm:cxn modelId="{2A79E14E-7655-4105-88DF-11A64AC494C8}" type="presParOf" srcId="{71045F8C-00FA-488E-A7BD-E2E6753D979D}" destId="{6940EB87-DC1D-4BC3-9408-9AC2E1FFC039}" srcOrd="1" destOrd="0" presId="urn:microsoft.com/office/officeart/2005/8/layout/target3"/>
    <dgm:cxn modelId="{7326372A-C378-45BF-97EF-9A50370FF46F}" type="presParOf" srcId="{71045F8C-00FA-488E-A7BD-E2E6753D979D}" destId="{BC35EE03-4121-4EF9-923D-7CB6D30D358D}" srcOrd="2" destOrd="0" presId="urn:microsoft.com/office/officeart/2005/8/layout/target3"/>
    <dgm:cxn modelId="{B9153081-5DDA-41DC-A704-B5BA45445A63}" type="presParOf" srcId="{71045F8C-00FA-488E-A7BD-E2E6753D979D}" destId="{C95EEA27-3CBF-4645-A92D-9D8AF5C1CBFC}" srcOrd="3" destOrd="0" presId="urn:microsoft.com/office/officeart/2005/8/layout/target3"/>
    <dgm:cxn modelId="{9C7B3E1E-1117-4CB4-86DD-9B40E147EABA}" type="presParOf" srcId="{71045F8C-00FA-488E-A7BD-E2E6753D979D}" destId="{851BB866-B6AE-4566-893F-4C635BA974FC}" srcOrd="4" destOrd="0" presId="urn:microsoft.com/office/officeart/2005/8/layout/target3"/>
    <dgm:cxn modelId="{FF956DC4-0865-40A4-BCED-4A3AB74F28CC}" type="presParOf" srcId="{71045F8C-00FA-488E-A7BD-E2E6753D979D}" destId="{643EA938-EDE0-4533-ACCC-D2BD6F3A527C}" srcOrd="5" destOrd="0" presId="urn:microsoft.com/office/officeart/2005/8/layout/target3"/>
    <dgm:cxn modelId="{3649DC43-5406-4DBA-9C19-AD779D798F0D}" type="presParOf" srcId="{71045F8C-00FA-488E-A7BD-E2E6753D979D}" destId="{92F31B18-D66D-4CC7-89B9-378928DE877D}" srcOrd="6" destOrd="0" presId="urn:microsoft.com/office/officeart/2005/8/layout/target3"/>
    <dgm:cxn modelId="{D96362C0-C270-43E8-A061-A47BB9936E49}" type="presParOf" srcId="{71045F8C-00FA-488E-A7BD-E2E6753D979D}" destId="{902074E1-B931-4618-97F1-FADBE82E9C3C}" srcOrd="7" destOrd="0" presId="urn:microsoft.com/office/officeart/2005/8/layout/target3"/>
    <dgm:cxn modelId="{D2AD7872-BB46-4955-A9C0-D53EC3393C0C}" type="presParOf" srcId="{71045F8C-00FA-488E-A7BD-E2E6753D979D}" destId="{A3817367-F2BC-482F-8832-FA00B51DCCF3}" srcOrd="8" destOrd="0" presId="urn:microsoft.com/office/officeart/2005/8/layout/target3"/>
    <dgm:cxn modelId="{1C62A6B1-034D-4CA5-AE2B-974D919CAD59}" type="presParOf" srcId="{71045F8C-00FA-488E-A7BD-E2E6753D979D}" destId="{626ABFF6-56C8-4386-B662-68EC364EED9D}" srcOrd="9" destOrd="0" presId="urn:microsoft.com/office/officeart/2005/8/layout/target3"/>
    <dgm:cxn modelId="{70F04727-30E5-47CA-AF12-CB6527521904}" type="presParOf" srcId="{71045F8C-00FA-488E-A7BD-E2E6753D979D}" destId="{6DB11F1C-D028-4800-9625-6611CA9DE6D4}" srcOrd="10" destOrd="0" presId="urn:microsoft.com/office/officeart/2005/8/layout/target3"/>
    <dgm:cxn modelId="{CF6D598D-ABE8-4EAA-9445-A4BAA961E7A2}" type="presParOf" srcId="{71045F8C-00FA-488E-A7BD-E2E6753D979D}" destId="{CDED6FE3-AD8F-4ACC-B6B8-710EDDD97598}" srcOrd="11" destOrd="0" presId="urn:microsoft.com/office/officeart/2005/8/layout/target3"/>
    <dgm:cxn modelId="{13632680-1A21-4294-A6E0-3268398F9009}" type="presParOf" srcId="{71045F8C-00FA-488E-A7BD-E2E6753D979D}" destId="{397AC6D7-84A6-4150-958F-83C92D9ACF38}" srcOrd="12" destOrd="0" presId="urn:microsoft.com/office/officeart/2005/8/layout/target3"/>
    <dgm:cxn modelId="{F2A778FF-57B2-420C-9B6C-2DA6C23262F8}" type="presParOf" srcId="{71045F8C-00FA-488E-A7BD-E2E6753D979D}" destId="{D7419528-33A6-416D-9E64-B3F7915C5149}" srcOrd="13" destOrd="0" presId="urn:microsoft.com/office/officeart/2005/8/layout/target3"/>
    <dgm:cxn modelId="{A5DD1B7C-7075-4BD2-B310-F067850E305D}" type="presParOf" srcId="{71045F8C-00FA-488E-A7BD-E2E6753D979D}" destId="{97289DF2-90F4-4EC2-A9FC-633B00BAB610}" srcOrd="14" destOrd="0" presId="urn:microsoft.com/office/officeart/2005/8/layout/target3"/>
    <dgm:cxn modelId="{2E864D72-ADA3-4D4D-B99A-13C16DB4F470}" type="presParOf" srcId="{71045F8C-00FA-488E-A7BD-E2E6753D979D}" destId="{234EBA9D-95B4-4C20-A84E-6F65F1085DC6}" srcOrd="15" destOrd="0" presId="urn:microsoft.com/office/officeart/2005/8/layout/target3"/>
    <dgm:cxn modelId="{4853900B-7F53-4A81-9534-81E039F93511}" type="presParOf" srcId="{71045F8C-00FA-488E-A7BD-E2E6753D979D}" destId="{12255512-213F-41DF-90A6-8B4CD74A2B52}" srcOrd="16" destOrd="0" presId="urn:microsoft.com/office/officeart/2005/8/layout/target3"/>
    <dgm:cxn modelId="{0B505A90-1FF0-4D14-B95D-1CEBB8016E41}" type="presParOf" srcId="{71045F8C-00FA-488E-A7BD-E2E6753D979D}" destId="{50C2F88D-8688-44C2-A854-691F34009D3B}" srcOrd="17" destOrd="0" presId="urn:microsoft.com/office/officeart/2005/8/layout/target3"/>
    <dgm:cxn modelId="{E6332CED-6F23-4E6F-B226-3F8BD367154F}" type="presParOf" srcId="{71045F8C-00FA-488E-A7BD-E2E6753D979D}" destId="{4D19AB04-24FA-40C2-B203-52AE3D15E171}" srcOrd="18" destOrd="0" presId="urn:microsoft.com/office/officeart/2005/8/layout/target3"/>
    <dgm:cxn modelId="{4AB26501-F458-4521-AE4A-C970CB1E3887}" type="presParOf" srcId="{71045F8C-00FA-488E-A7BD-E2E6753D979D}" destId="{832BF48F-0145-4429-9E02-8FCA946CCE9E}" srcOrd="19" destOrd="0" presId="urn:microsoft.com/office/officeart/2005/8/layout/target3"/>
    <dgm:cxn modelId="{7CE5438B-7B1A-4E8E-B5DE-6B7F60D6913B}" type="presParOf" srcId="{71045F8C-00FA-488E-A7BD-E2E6753D979D}" destId="{E7297F21-D4FD-4A41-AE58-814D01A6B5E7}" srcOrd="20" destOrd="0" presId="urn:microsoft.com/office/officeart/2005/8/layout/target3"/>
    <dgm:cxn modelId="{3CFEDED6-FBBA-4329-BDB4-CA17024FEB7E}" type="presParOf" srcId="{71045F8C-00FA-488E-A7BD-E2E6753D979D}" destId="{F69A1436-182C-465B-AD7F-FE48E0C090C1}" srcOrd="21" destOrd="0" presId="urn:microsoft.com/office/officeart/2005/8/layout/target3"/>
    <dgm:cxn modelId="{FC19EA71-A04F-4C87-9395-3B91E93B0B9E}" type="presParOf" srcId="{71045F8C-00FA-488E-A7BD-E2E6753D979D}" destId="{AA41A67C-3D3F-4AE9-9E0F-5D7F7BB2E741}" srcOrd="22" destOrd="0" presId="urn:microsoft.com/office/officeart/2005/8/layout/target3"/>
    <dgm:cxn modelId="{856CF488-2EB1-48BF-A3C1-A390224EE637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VY_22_INOVACE_15_Sloveso have got 2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5.ročník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Téma:Sloveso have got 2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E53CBE-E215-42B1-A67F-A500BE4C8A7B}" type="datetimeFigureOut">
              <a:rPr lang="cs-CZ" smtClean="0"/>
              <a:t>8.12.2011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AFED9D-9DC2-4E6C-BEDA-547838F02B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13824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AFED9D-9DC2-4E6C-BEDA-547838F02B1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58812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Tahem</a:t>
            </a:r>
            <a:r>
              <a:rPr lang="cs-CZ" baseline="0" smtClean="0"/>
              <a:t> myši.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AFED9D-9DC2-4E6C-BEDA-547838F02B1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06973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FC467F6D-E55C-4E37-9D53-706A96842653}" type="datetimeFigureOut">
              <a:rPr lang="cs-CZ" smtClean="0"/>
              <a:t>8.12.2011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7E97B97-AACE-43C3-B22A-41FEEF8E7ED3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67F6D-E55C-4E37-9D53-706A96842653}" type="datetimeFigureOut">
              <a:rPr lang="cs-CZ" smtClean="0"/>
              <a:t>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97B97-AACE-43C3-B22A-41FEEF8E7E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67F6D-E55C-4E37-9D53-706A96842653}" type="datetimeFigureOut">
              <a:rPr lang="cs-CZ" smtClean="0"/>
              <a:t>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97B97-AACE-43C3-B22A-41FEEF8E7E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67F6D-E55C-4E37-9D53-706A96842653}" type="datetimeFigureOut">
              <a:rPr lang="cs-CZ" smtClean="0"/>
              <a:t>8.12.2011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97B97-AACE-43C3-B22A-41FEEF8E7ED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67F6D-E55C-4E37-9D53-706A96842653}" type="datetimeFigureOut">
              <a:rPr lang="cs-CZ" smtClean="0"/>
              <a:t>8.12.2011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97B97-AACE-43C3-B22A-41FEEF8E7E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67F6D-E55C-4E37-9D53-706A96842653}" type="datetimeFigureOut">
              <a:rPr lang="cs-CZ" smtClean="0"/>
              <a:t>8.12.2011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97B97-AACE-43C3-B22A-41FEEF8E7E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67F6D-E55C-4E37-9D53-706A96842653}" type="datetimeFigureOut">
              <a:rPr lang="cs-CZ" smtClean="0"/>
              <a:t>8.12.2011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97B97-AACE-43C3-B22A-41FEEF8E7E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67F6D-E55C-4E37-9D53-706A96842653}" type="datetimeFigureOut">
              <a:rPr lang="cs-CZ" smtClean="0"/>
              <a:t>8.12.2011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97B97-AACE-43C3-B22A-41FEEF8E7ED3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67F6D-E55C-4E37-9D53-706A96842653}" type="datetimeFigureOut">
              <a:rPr lang="cs-CZ" smtClean="0"/>
              <a:t>8.12.2011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97B97-AACE-43C3-B22A-41FEEF8E7E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67F6D-E55C-4E37-9D53-706A96842653}" type="datetimeFigureOut">
              <a:rPr lang="cs-CZ" smtClean="0"/>
              <a:t>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97B97-AACE-43C3-B22A-41FEEF8E7E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67F6D-E55C-4E37-9D53-706A96842653}" type="datetimeFigureOut">
              <a:rPr lang="cs-CZ" smtClean="0"/>
              <a:t>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97B97-AACE-43C3-B22A-41FEEF8E7E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067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8804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2919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0040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5387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1411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3585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4981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9513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0089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3685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FC467F6D-E55C-4E37-9D53-706A96842653}" type="datetimeFigureOut">
              <a:rPr lang="cs-CZ" smtClean="0"/>
              <a:t>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07E97B97-AACE-43C3-B22A-41FEEF8E7ED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45866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2179355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5925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620688"/>
            <a:ext cx="7024744" cy="1143000"/>
          </a:xfrm>
        </p:spPr>
        <p:txBody>
          <a:bodyPr/>
          <a:lstStyle/>
          <a:p>
            <a:r>
              <a:rPr lang="cs-CZ" smtClean="0"/>
              <a:t>Anotace: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88840"/>
            <a:ext cx="6777317" cy="3843789"/>
          </a:xfrm>
        </p:spPr>
        <p:txBody>
          <a:bodyPr>
            <a:normAutofit/>
          </a:bodyPr>
          <a:lstStyle/>
          <a:p>
            <a:r>
              <a:rPr lang="cs-CZ" smtClean="0"/>
              <a:t>Materiál je určen pro 5.ročník</a:t>
            </a:r>
          </a:p>
          <a:p>
            <a:r>
              <a:rPr lang="cs-CZ" smtClean="0"/>
              <a:t>Obsahuje výklad a procvičení učiva</a:t>
            </a:r>
          </a:p>
          <a:p>
            <a:r>
              <a:rPr lang="cs-CZ" smtClean="0"/>
              <a:t>Pracujeme s interaktivní tabulí</a:t>
            </a:r>
          </a:p>
          <a:p>
            <a:r>
              <a:rPr lang="cs-CZ" smtClean="0"/>
              <a:t>Srovnáváme některé zkrácené tvary slovesa</a:t>
            </a:r>
            <a:r>
              <a:rPr lang="cs-CZ" b="1" smtClean="0"/>
              <a:t> </a:t>
            </a:r>
            <a:r>
              <a:rPr lang="cs-CZ" b="1" i="1" smtClean="0"/>
              <a:t>have</a:t>
            </a:r>
            <a:r>
              <a:rPr lang="cs-CZ" b="1" smtClean="0"/>
              <a:t> </a:t>
            </a:r>
            <a:r>
              <a:rPr lang="cs-CZ" b="1" i="1" smtClean="0"/>
              <a:t>got</a:t>
            </a:r>
            <a:r>
              <a:rPr lang="cs-CZ"/>
              <a:t> </a:t>
            </a:r>
            <a:r>
              <a:rPr lang="cs-CZ" smtClean="0"/>
              <a:t>s tvary slovesa to be/např.</a:t>
            </a:r>
            <a:r>
              <a:rPr lang="cs-CZ" i="1" smtClean="0"/>
              <a:t>he´s got</a:t>
            </a:r>
            <a:r>
              <a:rPr lang="cs-CZ" smtClean="0"/>
              <a:t> x </a:t>
            </a:r>
            <a:r>
              <a:rPr lang="cs-CZ" i="1" smtClean="0"/>
              <a:t>he´s /, </a:t>
            </a:r>
          </a:p>
          <a:p>
            <a:pPr marL="68580" indent="0">
              <a:buNone/>
            </a:pPr>
            <a:r>
              <a:rPr lang="cs-CZ" i="1"/>
              <a:t> </a:t>
            </a:r>
            <a:r>
              <a:rPr lang="cs-CZ" i="1" smtClean="0"/>
              <a:t>  </a:t>
            </a:r>
            <a:r>
              <a:rPr lang="cs-CZ" smtClean="0"/>
              <a:t>tvoříme</a:t>
            </a:r>
            <a:r>
              <a:rPr lang="cs-CZ" i="1" smtClean="0"/>
              <a:t> </a:t>
            </a:r>
            <a:r>
              <a:rPr lang="cs-CZ" smtClean="0"/>
              <a:t>zápor slovesa </a:t>
            </a:r>
            <a:r>
              <a:rPr lang="cs-CZ" i="1" smtClean="0"/>
              <a:t>have got</a:t>
            </a:r>
          </a:p>
          <a:p>
            <a:r>
              <a:rPr lang="cs-CZ" smtClean="0"/>
              <a:t>Inovace:využití interaktivní tabule zvyšuje pozornost žáků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200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Sloveso</a:t>
            </a:r>
            <a:br>
              <a:rPr lang="cs-CZ" smtClean="0"/>
            </a:br>
            <a:r>
              <a:rPr lang="cs-CZ" i="1" smtClean="0"/>
              <a:t>have got </a:t>
            </a:r>
            <a:r>
              <a:rPr lang="cs-CZ" smtClean="0"/>
              <a:t>2</a:t>
            </a:r>
            <a:endParaRPr lang="cs-CZ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Anglický jazyk pro 5.ročník</a:t>
            </a:r>
          </a:p>
          <a:p>
            <a:r>
              <a:rPr lang="cs-CZ" smtClean="0"/>
              <a:t>Mgr.Olga Kolářová</a:t>
            </a:r>
            <a:endParaRPr lang="cs-CZ"/>
          </a:p>
        </p:txBody>
      </p:sp>
      <p:pic>
        <p:nvPicPr>
          <p:cNvPr id="4099" name="Picture 3" descr="C:\Users\Kolářová\AppData\Local\Microsoft\Windows\Temporary Internet Files\Content.IE5\CFCVX2EO\MP90043946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92696"/>
            <a:ext cx="3970784" cy="5485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6047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Obsah: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S</a:t>
            </a:r>
            <a:r>
              <a:rPr lang="cs-CZ" smtClean="0"/>
              <a:t>rovnání tvarů/např.</a:t>
            </a:r>
            <a:r>
              <a:rPr lang="cs-CZ" i="1" smtClean="0"/>
              <a:t>he´s</a:t>
            </a:r>
            <a:r>
              <a:rPr lang="cs-CZ" smtClean="0"/>
              <a:t> x </a:t>
            </a:r>
            <a:r>
              <a:rPr lang="cs-CZ" i="1" smtClean="0"/>
              <a:t>he´s</a:t>
            </a:r>
            <a:r>
              <a:rPr lang="cs-CZ" smtClean="0"/>
              <a:t> </a:t>
            </a:r>
            <a:r>
              <a:rPr lang="cs-CZ" i="1" smtClean="0"/>
              <a:t>got</a:t>
            </a:r>
            <a:r>
              <a:rPr lang="cs-CZ" smtClean="0"/>
              <a:t>/</a:t>
            </a:r>
          </a:p>
          <a:p>
            <a:pPr marL="525780" indent="-457200">
              <a:buFont typeface="+mj-lt"/>
              <a:buAutoNum type="alphaLcParenR"/>
            </a:pPr>
            <a:r>
              <a:rPr lang="cs-CZ" smtClean="0"/>
              <a:t>Výklad</a:t>
            </a:r>
          </a:p>
          <a:p>
            <a:pPr marL="525780" indent="-457200">
              <a:buFont typeface="+mj-lt"/>
              <a:buAutoNum type="alphaLcParenR"/>
            </a:pPr>
            <a:r>
              <a:rPr lang="cs-CZ" smtClean="0"/>
              <a:t>Procvičení-přiřazování vět ke slovům </a:t>
            </a:r>
          </a:p>
          <a:p>
            <a:pPr marL="68580" indent="0">
              <a:buNone/>
            </a:pPr>
            <a:r>
              <a:rPr lang="cs-CZ" i="1" smtClean="0"/>
              <a:t>      je</a:t>
            </a:r>
            <a:r>
              <a:rPr lang="cs-CZ" smtClean="0"/>
              <a:t> - </a:t>
            </a:r>
            <a:r>
              <a:rPr lang="cs-CZ" i="1" smtClean="0"/>
              <a:t>má</a:t>
            </a:r>
          </a:p>
          <a:p>
            <a:r>
              <a:rPr lang="cs-CZ" i="1"/>
              <a:t>Z</a:t>
            </a:r>
            <a:r>
              <a:rPr lang="cs-CZ" i="1" smtClean="0"/>
              <a:t>ápor slovesa have got</a:t>
            </a:r>
          </a:p>
          <a:p>
            <a:pPr marL="525780" indent="-457200">
              <a:buFont typeface="+mj-lt"/>
              <a:buAutoNum type="alphaLcParenR"/>
            </a:pPr>
            <a:r>
              <a:rPr lang="cs-CZ" i="1" smtClean="0"/>
              <a:t>Výklad</a:t>
            </a:r>
          </a:p>
          <a:p>
            <a:pPr marL="525780" indent="-457200">
              <a:buFont typeface="+mj-lt"/>
              <a:buAutoNum type="alphaLcParenR"/>
            </a:pPr>
            <a:r>
              <a:rPr lang="cs-CZ" i="1" smtClean="0"/>
              <a:t>Procvičení-tvoření záporných vět</a:t>
            </a:r>
            <a:endParaRPr lang="cs-CZ" i="1"/>
          </a:p>
        </p:txBody>
      </p:sp>
    </p:spTree>
    <p:extLst>
      <p:ext uri="{BB962C8B-B14F-4D97-AF65-F5344CB8AC3E}">
        <p14:creationId xmlns:p14="http://schemas.microsoft.com/office/powerpoint/2010/main" val="1915722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32764" y="476672"/>
            <a:ext cx="7024744" cy="1143000"/>
          </a:xfrm>
        </p:spPr>
        <p:txBody>
          <a:bodyPr>
            <a:normAutofit/>
          </a:bodyPr>
          <a:lstStyle/>
          <a:p>
            <a:r>
              <a:rPr lang="cs-CZ" smtClean="0">
                <a:solidFill>
                  <a:srgbClr val="00B0F0"/>
                </a:solidFill>
              </a:rPr>
              <a:t>Pamatuj si</a:t>
            </a:r>
            <a:r>
              <a:rPr lang="cs-CZ" smtClean="0"/>
              <a:t>!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8580" indent="0">
              <a:buNone/>
            </a:pPr>
            <a:r>
              <a:rPr lang="cs-CZ" smtClean="0"/>
              <a:t>HE</a:t>
            </a:r>
            <a:r>
              <a:rPr lang="cs-CZ" smtClean="0">
                <a:solidFill>
                  <a:srgbClr val="FF0000"/>
                </a:solidFill>
              </a:rPr>
              <a:t>´S</a:t>
            </a:r>
            <a:r>
              <a:rPr lang="cs-CZ" smtClean="0"/>
              <a:t> =HE </a:t>
            </a:r>
            <a:r>
              <a:rPr lang="cs-CZ" smtClean="0">
                <a:solidFill>
                  <a:srgbClr val="FF0000"/>
                </a:solidFill>
              </a:rPr>
              <a:t>IS</a:t>
            </a:r>
            <a:r>
              <a:rPr lang="cs-CZ" smtClean="0"/>
              <a:t>                                    ON </a:t>
            </a:r>
            <a:r>
              <a:rPr lang="cs-CZ" smtClean="0">
                <a:solidFill>
                  <a:srgbClr val="FF0000"/>
                </a:solidFill>
              </a:rPr>
              <a:t>JE</a:t>
            </a:r>
          </a:p>
          <a:p>
            <a:pPr marL="68580" indent="0">
              <a:buNone/>
            </a:pPr>
            <a:endParaRPr lang="cs-CZ"/>
          </a:p>
          <a:p>
            <a:pPr marL="68580" indent="0">
              <a:buNone/>
            </a:pPr>
            <a:r>
              <a:rPr lang="cs-CZ" smtClean="0"/>
              <a:t>HE´</a:t>
            </a:r>
            <a:r>
              <a:rPr lang="cs-CZ" smtClean="0">
                <a:solidFill>
                  <a:srgbClr val="FF0000"/>
                </a:solidFill>
              </a:rPr>
              <a:t>S GOT=</a:t>
            </a:r>
            <a:r>
              <a:rPr lang="cs-CZ" smtClean="0">
                <a:solidFill>
                  <a:schemeClr val="tx2">
                    <a:lumMod val="75000"/>
                  </a:schemeClr>
                </a:solidFill>
              </a:rPr>
              <a:t>HE</a:t>
            </a:r>
            <a:r>
              <a:rPr lang="cs-CZ" smtClean="0">
                <a:solidFill>
                  <a:srgbClr val="FF0000"/>
                </a:solidFill>
              </a:rPr>
              <a:t> HAS GOT               </a:t>
            </a:r>
            <a:r>
              <a:rPr lang="cs-CZ" smtClean="0"/>
              <a:t>ON </a:t>
            </a:r>
            <a:r>
              <a:rPr lang="cs-CZ" smtClean="0">
                <a:solidFill>
                  <a:srgbClr val="FF0000"/>
                </a:solidFill>
              </a:rPr>
              <a:t>MÁ</a:t>
            </a:r>
          </a:p>
          <a:p>
            <a:pPr marL="68580" indent="0">
              <a:buNone/>
            </a:pPr>
            <a:endParaRPr lang="cs-CZ" smtClean="0">
              <a:solidFill>
                <a:srgbClr val="FF0000"/>
              </a:solidFill>
            </a:endParaRPr>
          </a:p>
          <a:p>
            <a:pPr marL="68580" indent="0">
              <a:buNone/>
            </a:pPr>
            <a:endParaRPr lang="cs-CZ">
              <a:solidFill>
                <a:schemeClr val="tx1"/>
              </a:solidFill>
            </a:endParaRPr>
          </a:p>
          <a:p>
            <a:pPr marL="68580" indent="0">
              <a:buNone/>
            </a:pPr>
            <a:r>
              <a:rPr lang="cs-CZ" smtClean="0">
                <a:solidFill>
                  <a:schemeClr val="tx1"/>
                </a:solidFill>
              </a:rPr>
              <a:t>Vysvětlete:</a:t>
            </a:r>
          </a:p>
          <a:p>
            <a:pPr marL="68580" indent="0">
              <a:buNone/>
            </a:pPr>
            <a:r>
              <a:rPr lang="cs-CZ"/>
              <a:t>s</a:t>
            </a:r>
            <a:r>
              <a:rPr lang="cs-CZ" smtClean="0"/>
              <a:t>he´s   </a:t>
            </a:r>
            <a:r>
              <a:rPr lang="cs-CZ" smtClean="0">
                <a:solidFill>
                  <a:schemeClr val="tx1"/>
                </a:solidFill>
              </a:rPr>
              <a:t>X </a:t>
            </a:r>
            <a:r>
              <a:rPr lang="cs-CZ" smtClean="0"/>
              <a:t>  she´s got</a:t>
            </a:r>
          </a:p>
          <a:p>
            <a:pPr marL="68580" indent="0">
              <a:buNone/>
            </a:pPr>
            <a:r>
              <a:rPr lang="cs-CZ" smtClean="0"/>
              <a:t>it´s      </a:t>
            </a:r>
            <a:r>
              <a:rPr lang="cs-CZ" smtClean="0">
                <a:solidFill>
                  <a:schemeClr val="tx1"/>
                </a:solidFill>
              </a:rPr>
              <a:t> X   </a:t>
            </a:r>
            <a:r>
              <a:rPr lang="cs-CZ" smtClean="0"/>
              <a:t>it´s got</a:t>
            </a: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3014688" y="2351245"/>
            <a:ext cx="2679736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4716016" y="3157537"/>
            <a:ext cx="978408" cy="27146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Kolářová\AppData\Local\Microsoft\Windows\Temporary Internet Files\Content.IE5\2XL4XW1A\MC9004404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0608" y="4365104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ámeček 1"/>
          <p:cNvSpPr/>
          <p:nvPr/>
        </p:nvSpPr>
        <p:spPr>
          <a:xfrm>
            <a:off x="755576" y="1803150"/>
            <a:ext cx="6800229" cy="2273922"/>
          </a:xfrm>
          <a:prstGeom prst="fram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97333" y="4725144"/>
            <a:ext cx="12186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Zapište si</a:t>
            </a:r>
          </a:p>
          <a:p>
            <a:r>
              <a:rPr lang="cs-CZ"/>
              <a:t>d</a:t>
            </a:r>
            <a:r>
              <a:rPr lang="cs-CZ" smtClean="0"/>
              <a:t>o sešitu.</a:t>
            </a:r>
            <a:endParaRPr lang="cs-CZ"/>
          </a:p>
        </p:txBody>
      </p:sp>
      <p:cxnSp>
        <p:nvCxnSpPr>
          <p:cNvPr id="10" name="Zakřivená spojnice 9"/>
          <p:cNvCxnSpPr/>
          <p:nvPr/>
        </p:nvCxnSpPr>
        <p:spPr>
          <a:xfrm rot="16200000" flipH="1">
            <a:off x="7353823" y="4279053"/>
            <a:ext cx="864095" cy="460131"/>
          </a:xfrm>
          <a:prstGeom prst="curved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9684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7cípá hvězda 6"/>
          <p:cNvSpPr/>
          <p:nvPr/>
        </p:nvSpPr>
        <p:spPr>
          <a:xfrm>
            <a:off x="1578000" y="642392"/>
            <a:ext cx="1049784" cy="1130424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mtClean="0"/>
              <a:t>je</a:t>
            </a:r>
            <a:endParaRPr lang="cs-CZ" sz="2800"/>
          </a:p>
        </p:txBody>
      </p:sp>
      <p:sp>
        <p:nvSpPr>
          <p:cNvPr id="8" name="6cípá hvězda 7"/>
          <p:cNvSpPr/>
          <p:nvPr/>
        </p:nvSpPr>
        <p:spPr>
          <a:xfrm>
            <a:off x="6660232" y="642392"/>
            <a:ext cx="1296144" cy="1130424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má</a:t>
            </a:r>
            <a:endParaRPr lang="cs-CZ" sz="2400"/>
          </a:p>
        </p:txBody>
      </p:sp>
      <p:sp>
        <p:nvSpPr>
          <p:cNvPr id="9" name="Zaoblený obdélník 8"/>
          <p:cNvSpPr/>
          <p:nvPr/>
        </p:nvSpPr>
        <p:spPr>
          <a:xfrm>
            <a:off x="2987824" y="2361456"/>
            <a:ext cx="3168352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Her friend´s thirteen.</a:t>
            </a:r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2987824" y="1772816"/>
            <a:ext cx="3168352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David´s got a new toy.</a:t>
            </a:r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2987824" y="2996952"/>
            <a:ext cx="3168352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She´s got thirteen dolls.</a:t>
            </a:r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2987824" y="3645024"/>
            <a:ext cx="3168352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It´s got four legs.</a:t>
            </a:r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2987824" y="4387949"/>
            <a:ext cx="3168352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He´s got a pen in his bag. </a:t>
            </a:r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2995836" y="5013176"/>
            <a:ext cx="3168352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His </a:t>
            </a:r>
            <a:r>
              <a:rPr lang="cs-CZ" smtClean="0"/>
              <a:t>pencil´s </a:t>
            </a:r>
            <a:r>
              <a:rPr lang="cs-CZ" smtClean="0"/>
              <a:t>very nice.</a:t>
            </a:r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2995836" y="5733256"/>
            <a:ext cx="3168352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Kate ´s pretty girl.</a:t>
            </a:r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419872" y="908720"/>
            <a:ext cx="189667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smtClean="0"/>
              <a:t>Přiřaď:</a:t>
            </a:r>
            <a:endParaRPr lang="cs-CZ" sz="4400"/>
          </a:p>
        </p:txBody>
      </p:sp>
    </p:spTree>
    <p:extLst>
      <p:ext uri="{BB962C8B-B14F-4D97-AF65-F5344CB8AC3E}">
        <p14:creationId xmlns:p14="http://schemas.microsoft.com/office/powerpoint/2010/main" val="1114726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744" cy="1143000"/>
          </a:xfrm>
        </p:spPr>
        <p:txBody>
          <a:bodyPr/>
          <a:lstStyle/>
          <a:p>
            <a:r>
              <a:rPr lang="cs-CZ" smtClean="0">
                <a:solidFill>
                  <a:srgbClr val="002060"/>
                </a:solidFill>
              </a:rPr>
              <a:t>Zápor slovesa </a:t>
            </a:r>
            <a:r>
              <a:rPr lang="cs-CZ" i="1" smtClean="0">
                <a:solidFill>
                  <a:srgbClr val="002060"/>
                </a:solidFill>
              </a:rPr>
              <a:t>have got</a:t>
            </a:r>
            <a:r>
              <a:rPr lang="cs-CZ" smtClean="0"/>
              <a:t>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924944"/>
            <a:ext cx="6777317" cy="2907685"/>
          </a:xfrm>
        </p:spPr>
        <p:txBody>
          <a:bodyPr/>
          <a:lstStyle/>
          <a:p>
            <a:pPr marL="68580" indent="0">
              <a:buNone/>
            </a:pPr>
            <a:r>
              <a:rPr lang="cs-CZ"/>
              <a:t>h</a:t>
            </a:r>
            <a:r>
              <a:rPr lang="cs-CZ" smtClean="0"/>
              <a:t>ave got not                            haven´t got</a:t>
            </a:r>
          </a:p>
          <a:p>
            <a:pPr marL="68580" indent="0">
              <a:buNone/>
            </a:pPr>
            <a:endParaRPr lang="cs-CZ" smtClean="0"/>
          </a:p>
          <a:p>
            <a:pPr marL="68580" indent="0">
              <a:buNone/>
            </a:pPr>
            <a:endParaRPr lang="cs-CZ"/>
          </a:p>
          <a:p>
            <a:pPr marL="68580" indent="0">
              <a:buNone/>
            </a:pPr>
            <a:endParaRPr lang="cs-CZ" smtClean="0"/>
          </a:p>
          <a:p>
            <a:pPr marL="68580" indent="0">
              <a:buNone/>
            </a:pPr>
            <a:endParaRPr lang="cs-CZ"/>
          </a:p>
          <a:p>
            <a:pPr marL="68580" indent="0">
              <a:buNone/>
            </a:pPr>
            <a:r>
              <a:rPr lang="cs-CZ"/>
              <a:t>h</a:t>
            </a:r>
            <a:r>
              <a:rPr lang="cs-CZ" smtClean="0"/>
              <a:t>as not got                                hasn´t got </a:t>
            </a:r>
            <a:endParaRPr lang="cs-CZ"/>
          </a:p>
        </p:txBody>
      </p:sp>
      <p:sp>
        <p:nvSpPr>
          <p:cNvPr id="5" name="Vývojový diagram: příprava 4"/>
          <p:cNvSpPr/>
          <p:nvPr/>
        </p:nvSpPr>
        <p:spPr>
          <a:xfrm>
            <a:off x="2434616" y="1988840"/>
            <a:ext cx="3816424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I   </a:t>
            </a:r>
            <a:r>
              <a:rPr lang="cs-CZ" smtClean="0">
                <a:solidFill>
                  <a:schemeClr val="accent4"/>
                </a:solidFill>
              </a:rPr>
              <a:t>YOU</a:t>
            </a:r>
            <a:r>
              <a:rPr lang="cs-CZ" smtClean="0"/>
              <a:t>   WE   </a:t>
            </a:r>
            <a:r>
              <a:rPr lang="cs-CZ" smtClean="0">
                <a:solidFill>
                  <a:schemeClr val="accent4"/>
                </a:solidFill>
              </a:rPr>
              <a:t>THEY</a:t>
            </a:r>
            <a:endParaRPr lang="cs-CZ">
              <a:solidFill>
                <a:schemeClr val="accent4"/>
              </a:solidFill>
            </a:endParaRPr>
          </a:p>
        </p:txBody>
      </p:sp>
      <p:sp>
        <p:nvSpPr>
          <p:cNvPr id="6" name="Vývojový diagram: příprava 5"/>
          <p:cNvSpPr/>
          <p:nvPr/>
        </p:nvSpPr>
        <p:spPr>
          <a:xfrm>
            <a:off x="2817512" y="4221088"/>
            <a:ext cx="2716888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HE  </a:t>
            </a:r>
            <a:r>
              <a:rPr lang="cs-CZ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mtClean="0">
                <a:solidFill>
                  <a:schemeClr val="accent4"/>
                </a:solidFill>
              </a:rPr>
              <a:t>SHE</a:t>
            </a:r>
            <a:r>
              <a:rPr lang="cs-CZ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</a:t>
            </a:r>
            <a:r>
              <a:rPr lang="cs-CZ" smtClean="0"/>
              <a:t>IT</a:t>
            </a:r>
            <a:endParaRPr lang="cs-CZ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3321568" y="3140968"/>
            <a:ext cx="204252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987824" y="5373216"/>
            <a:ext cx="23762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0880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80728"/>
            <a:ext cx="7024744" cy="817160"/>
          </a:xfrm>
        </p:spPr>
        <p:txBody>
          <a:bodyPr/>
          <a:lstStyle/>
          <a:p>
            <a:r>
              <a:rPr lang="cs-CZ" smtClean="0">
                <a:solidFill>
                  <a:srgbClr val="002060"/>
                </a:solidFill>
              </a:rPr>
              <a:t>Napiš,že to nemají:</a:t>
            </a:r>
            <a:endParaRPr lang="cs-CZ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7992888" cy="4392488"/>
          </a:xfrm>
        </p:spPr>
        <p:txBody>
          <a:bodyPr>
            <a:normAutofit/>
          </a:bodyPr>
          <a:lstStyle/>
          <a:p>
            <a:pPr marL="68580" indent="0">
              <a:lnSpc>
                <a:spcPct val="150000"/>
              </a:lnSpc>
              <a:buNone/>
            </a:pPr>
            <a:r>
              <a:rPr lang="cs-CZ" smtClean="0"/>
              <a:t>I´ve got a good camera.  _________________________</a:t>
            </a:r>
          </a:p>
          <a:p>
            <a:pPr marL="68580" indent="0">
              <a:lnSpc>
                <a:spcPct val="150000"/>
              </a:lnSpc>
              <a:buNone/>
            </a:pPr>
            <a:r>
              <a:rPr lang="cs-CZ" smtClean="0"/>
              <a:t>They´ve got Maths now.    _________________________</a:t>
            </a:r>
          </a:p>
          <a:p>
            <a:pPr marL="68580" indent="0">
              <a:lnSpc>
                <a:spcPct val="150000"/>
              </a:lnSpc>
              <a:buNone/>
            </a:pPr>
            <a:r>
              <a:rPr lang="cs-CZ" smtClean="0"/>
              <a:t>My father´s got two cars.  _________________________</a:t>
            </a:r>
          </a:p>
          <a:p>
            <a:pPr marL="68580" indent="0">
              <a:lnSpc>
                <a:spcPct val="150000"/>
              </a:lnSpc>
              <a:buNone/>
            </a:pPr>
            <a:r>
              <a:rPr lang="cs-CZ" smtClean="0"/>
              <a:t>We´ve got three hamsters.________________________</a:t>
            </a:r>
          </a:p>
          <a:p>
            <a:pPr marL="68580" indent="0">
              <a:lnSpc>
                <a:spcPct val="150000"/>
              </a:lnSpc>
              <a:buNone/>
            </a:pPr>
            <a:r>
              <a:rPr lang="cs-CZ" smtClean="0"/>
              <a:t>Tom´s got an old bag.       _________________________</a:t>
            </a:r>
          </a:p>
          <a:p>
            <a:pPr marL="68580" indent="0">
              <a:lnSpc>
                <a:spcPct val="150000"/>
              </a:lnSpc>
              <a:buNone/>
            </a:pPr>
            <a:r>
              <a:rPr lang="cs-CZ" smtClean="0"/>
              <a:t>It´s got two short legs.        ________________________</a:t>
            </a:r>
          </a:p>
          <a:p>
            <a:pPr marL="68580" indent="0">
              <a:lnSpc>
                <a:spcPct val="150000"/>
              </a:lnSpc>
              <a:buNone/>
            </a:pPr>
            <a:r>
              <a:rPr lang="cs-CZ" smtClean="0"/>
              <a:t>You´ve got great mobile.  _________________________    </a:t>
            </a:r>
          </a:p>
          <a:p>
            <a:pPr marL="68580" indent="0">
              <a:lnSpc>
                <a:spcPct val="150000"/>
              </a:lnSpc>
              <a:buNone/>
            </a:pPr>
            <a:endParaRPr lang="cs-CZ"/>
          </a:p>
        </p:txBody>
      </p:sp>
      <p:pic>
        <p:nvPicPr>
          <p:cNvPr id="3074" name="Picture 2" descr="C:\Users\Kolářová\AppData\Local\Microsoft\Windows\Temporary Internet Files\Content.IE5\S1JEQ4I9\MP9004393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32656"/>
            <a:ext cx="3231194" cy="1692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4797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/>
              <a:t>Zdroje: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Ilustrace:</a:t>
            </a:r>
          </a:p>
          <a:p>
            <a:endParaRPr lang="cs-CZ"/>
          </a:p>
          <a:p>
            <a:pPr marL="6858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6858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639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142</TotalTime>
  <Words>270</Words>
  <Application>Microsoft Office PowerPoint</Application>
  <PresentationFormat>Předvádění na obrazovce (4:3)</PresentationFormat>
  <Paragraphs>69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Austin</vt:lpstr>
      <vt:lpstr>Motiv systému Office</vt:lpstr>
      <vt:lpstr>Prezentace aplikace PowerPoint</vt:lpstr>
      <vt:lpstr>Anotace:</vt:lpstr>
      <vt:lpstr>Sloveso have got 2</vt:lpstr>
      <vt:lpstr>Obsah:</vt:lpstr>
      <vt:lpstr>Pamatuj si!</vt:lpstr>
      <vt:lpstr>Prezentace aplikace PowerPoint</vt:lpstr>
      <vt:lpstr>Zápor slovesa have got:</vt:lpstr>
      <vt:lpstr>Napiš,že to nemají: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Pamatuj si!</dc:title>
  <dc:creator>Kolářová</dc:creator>
  <cp:lastModifiedBy>Kolářová</cp:lastModifiedBy>
  <cp:revision>17</cp:revision>
  <dcterms:created xsi:type="dcterms:W3CDTF">2011-12-07T15:31:54Z</dcterms:created>
  <dcterms:modified xsi:type="dcterms:W3CDTF">2011-12-08T13:54:34Z</dcterms:modified>
</cp:coreProperties>
</file>