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4"/>
  </p:notesMasterIdLst>
  <p:handoutMasterIdLst>
    <p:handoutMasterId r:id="rId15"/>
  </p:handoutMasterIdLst>
  <p:sldIdLst>
    <p:sldId id="261" r:id="rId2"/>
    <p:sldId id="259" r:id="rId3"/>
    <p:sldId id="273" r:id="rId4"/>
    <p:sldId id="262" r:id="rId5"/>
    <p:sldId id="263" r:id="rId6"/>
    <p:sldId id="264" r:id="rId7"/>
    <p:sldId id="274" r:id="rId8"/>
    <p:sldId id="275" r:id="rId9"/>
    <p:sldId id="268" r:id="rId10"/>
    <p:sldId id="269" r:id="rId11"/>
    <p:sldId id="270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87" autoAdjust="0"/>
  </p:normalViewPr>
  <p:slideViewPr>
    <p:cSldViewPr>
      <p:cViewPr varScale="1">
        <p:scale>
          <a:sx n="63" d="100"/>
          <a:sy n="63" d="100"/>
        </p:scale>
        <p:origin x="-135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82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51598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00559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skolakov3b.sweb.cz/vyjmenovana_slova_po_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Předmět:Český jazyk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Ročník:třetí</a:t>
            </a:r>
          </a:p>
          <a:p>
            <a:pPr algn="l"/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celek:Vyjmenovaná slova po L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Mgr.MartinaVybíralová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29.3.2011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755576" y="6093296"/>
            <a:ext cx="3962400" cy="457200"/>
          </a:xfrm>
        </p:spPr>
        <p:txBody>
          <a:bodyPr/>
          <a:lstStyle/>
          <a:p>
            <a:r>
              <a:rPr lang="cs-CZ" dirty="0" smtClean="0"/>
              <a:t>EU do škol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285860"/>
            <a:ext cx="8929718" cy="478634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Vyjmenovaná slova po</a:t>
            </a:r>
          </a:p>
          <a:p>
            <a:pPr algn="ctr">
              <a:buNone/>
            </a:pPr>
            <a:r>
              <a:rPr lang="cs-CZ" sz="1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28596" y="785794"/>
            <a:ext cx="83582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dirty="0" smtClean="0">
                <a:latin typeface="Arial" pitchFamily="34" charset="0"/>
                <a:cs typeface="Arial" pitchFamily="34" charset="0"/>
              </a:rPr>
              <a:t>Slyšet, mlýn, blýskat se, polykat,  plynout, plýtvat, vzlykat, lysý, lýtko, lýko, lyže, pelyněk,  plyš.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57158" y="4786322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</a:t>
            </a:r>
          </a:p>
          <a:p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42910" y="4786322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</a:rPr>
              <a:t>       slyšet                      mlýn</a:t>
            </a:r>
            <a:endParaRPr lang="cs-CZ" sz="4000" dirty="0">
              <a:latin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4714884"/>
            <a:ext cx="16430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72728"/>
            <a:ext cx="2235690" cy="241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182880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7224" y="4643446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blýskat se  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4714884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polykat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il_fi" descr="http://www.stastnezeny.cz/data/usr_040_2011/nenimrej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142984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760" y="2002935"/>
            <a:ext cx="2451637" cy="2451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1142984"/>
            <a:ext cx="33337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4857760"/>
            <a:ext cx="83582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   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plynout                      plýtvat</a:t>
            </a:r>
            <a:endParaRPr lang="cs-CZ" dirty="0"/>
          </a:p>
        </p:txBody>
      </p:sp>
      <p:pic>
        <p:nvPicPr>
          <p:cNvPr id="14" name="il_fi" descr="http://files.viaweb.cz/Image/4/zensky-svet-domaci-finance/1220-top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357430"/>
            <a:ext cx="3667116" cy="176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1916831"/>
            <a:ext cx="3600400" cy="3602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000" dirty="0" smtClean="0"/>
              <a:t>  vzlykat                             lysý                                                                                 </a:t>
            </a:r>
            <a:r>
              <a:rPr lang="cs-CZ" dirty="0" smtClean="0"/>
              <a:t>         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4"/>
            <a:ext cx="2592288" cy="24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80928"/>
            <a:ext cx="16478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69401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lýko                                   lýtko</a:t>
            </a:r>
            <a:endParaRPr lang="cs-CZ" sz="4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32856"/>
            <a:ext cx="2304256" cy="24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94595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26215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1143000"/>
          </a:xfrm>
        </p:spPr>
        <p:txBody>
          <a:bodyPr>
            <a:normAutofit/>
          </a:bodyPr>
          <a:lstStyle/>
          <a:p>
            <a:pPr algn="ctr"/>
            <a:endParaRPr lang="cs-CZ" sz="4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357290" y="4572008"/>
            <a:ext cx="6858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  lyže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608" y="2348880"/>
            <a:ext cx="324036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857760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      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   pelyněk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il_fi" descr="http://botanical.com/botanical/mgmh/w/wormwo37-l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571480"/>
            <a:ext cx="375666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857760"/>
            <a:ext cx="7715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</a:t>
            </a:r>
          </a:p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                     plyš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88841"/>
            <a:ext cx="2664296" cy="2989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skolakov3b.sweb.cz/vyjmenovana_slova_po_L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http://office.microsoft.com/cs-cz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Tlačítko akce: Domů 6">
            <a:hlinkClick r:id="rId3" highlightClick="1"/>
          </p:cNvPr>
          <p:cNvSpPr/>
          <p:nvPr/>
        </p:nvSpPr>
        <p:spPr>
          <a:xfrm>
            <a:off x="4214810" y="157161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491</TotalTime>
  <Words>163</Words>
  <Application>Microsoft Office PowerPoint</Application>
  <PresentationFormat>Předvádění na obrazovce (4:3)</PresentationFormat>
  <Paragraphs>78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Základní škola a mateřská škola Staré Město   Interaktivní škola pro žáka 21.století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Tomáš Musial</cp:lastModifiedBy>
  <cp:revision>57</cp:revision>
  <dcterms:created xsi:type="dcterms:W3CDTF">2010-07-04T09:26:34Z</dcterms:created>
  <dcterms:modified xsi:type="dcterms:W3CDTF">2013-01-09T16:06:16Z</dcterms:modified>
</cp:coreProperties>
</file>