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259" r:id="rId3"/>
    <p:sldId id="273" r:id="rId4"/>
    <p:sldId id="275" r:id="rId5"/>
    <p:sldId id="263" r:id="rId6"/>
    <p:sldId id="264" r:id="rId7"/>
    <p:sldId id="265" r:id="rId8"/>
    <p:sldId id="266" r:id="rId9"/>
    <p:sldId id="276" r:id="rId10"/>
    <p:sldId id="269" r:id="rId11"/>
    <p:sldId id="270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615" autoAdjust="0"/>
    <p:restoredTop sz="86387" autoAdjust="0"/>
  </p:normalViewPr>
  <p:slideViewPr>
    <p:cSldViewPr>
      <p:cViewPr varScale="1">
        <p:scale>
          <a:sx n="63" d="100"/>
          <a:sy n="63" d="100"/>
        </p:scale>
        <p:origin x="-135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829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86411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13468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obrazky.cz/detail?q=p%C3%BDr&amp;offset=29&amp;limit=20&amp;bUrlPar=filter=1&amp;resNum=31&amp;ref=http://www.obrazky.cz/?step=20&amp;filter=1&amp;s=&amp;size=any&amp;sId=Mk9mCJ4NOPyDEAyCeMcB&amp;orientation=&amp;typeAny=any&amp;q=p%C3%BDr&amp;extendedSearch=0&amp;from=15&amp;resID=4pgTgm0zQLWk_pgeleuXBMuf6J0ngmhc_3GD8wRge4o&amp;imgURL=http://www.guh.cz/edu/bi/biologie_rostliny/thm04/foto_038.jpg&amp;pageURL=http://www.guh.cz/edu/bi/biologie_rostliny/html04/foto_039.html&amp;imgX=60&amp;imgY=90&amp;imgSize=2&amp;thURL=http://media3.picsearch.com/is?4pgTgm0zQLWk_pgeleuXBMuf6J0ngmhc_3GD8wRge4o&amp;thX=60&amp;thY=90&amp;qNoSite=p%C3%BDr&amp;siteWWW=&amp;sId=Mk9mCJ4NO_OjEA2XJB8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wikipedia.org/wiki/Pampeli%C5%A1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celek:Vyjmenovaná slova po M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30.3.2011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šablona III/2 Inovace a zkvalitnění </a:t>
            </a:r>
            <a:r>
              <a:rPr lang="cs-CZ" dirty="0" err="1" smtClean="0"/>
              <a:t>prostřenictvím</a:t>
            </a:r>
            <a:r>
              <a:rPr lang="cs-CZ" dirty="0" smtClean="0"/>
              <a:t>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85860"/>
            <a:ext cx="8929718" cy="478634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Vyjmenovaná slova po</a:t>
            </a:r>
          </a:p>
          <a:p>
            <a:pPr algn="ctr">
              <a:buNone/>
            </a:pPr>
            <a:r>
              <a:rPr lang="cs-CZ" sz="1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785794"/>
            <a:ext cx="835824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My, mýt, myslit, mýlit se, hmyz, myš, hlemýžď,mýtit, zamykat, smýkat, dmýchat, chmýří, nachomýtnout se, Litomyšl.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000" dirty="0" smtClean="0"/>
              <a:t> my               mýt             myslit                     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266429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92896"/>
            <a:ext cx="1972816" cy="22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16832"/>
            <a:ext cx="2160240" cy="283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487599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643446"/>
            <a:ext cx="1981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mýlit se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4714884"/>
            <a:ext cx="17235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hmyz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29454" y="464344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myš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il_fi" descr="http://www.prazskestezky.cz/kelt/obr/hmyz_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124744"/>
            <a:ext cx="2700000" cy="3590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3" y="2128227"/>
            <a:ext cx="2438934" cy="2515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36912"/>
            <a:ext cx="2232248" cy="17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4857760"/>
            <a:ext cx="83582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  hlemýžď</a:t>
            </a:r>
            <a:endParaRPr lang="cs-CZ" dirty="0"/>
          </a:p>
        </p:txBody>
      </p:sp>
      <p:pic>
        <p:nvPicPr>
          <p:cNvPr id="14" name="il_fi" descr="http://cdadafoto.webzdarma.cz/zver/2003_0509_084324_Os_snek_i.jpg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643050"/>
            <a:ext cx="5400000" cy="35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9" name="Obrázek 8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1285860"/>
            <a:ext cx="1928826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28596" y="4929198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mýtit 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4857760"/>
            <a:ext cx="314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zamykat  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lightboxImage" descr="http://www.jihlavske-listy.cz/obrazky/fotogalerie/7501/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1714488"/>
            <a:ext cx="3571900" cy="3150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844824"/>
            <a:ext cx="2710631" cy="286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1143000"/>
          </a:xfrm>
        </p:spPr>
        <p:txBody>
          <a:bodyPr>
            <a:normAutofit/>
          </a:bodyPr>
          <a:lstStyle/>
          <a:p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57224" y="4572008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smýkat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671856"/>
            <a:ext cx="3528392" cy="2799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000" dirty="0" smtClean="0"/>
              <a:t> dmýchat                         chmýří</a:t>
            </a:r>
            <a:endParaRPr lang="cs-CZ" sz="4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93183"/>
            <a:ext cx="20955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81314"/>
            <a:ext cx="3041650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7289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857760"/>
            <a:ext cx="77867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nachomýtnout se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93746"/>
            <a:ext cx="2389839" cy="3664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857760"/>
            <a:ext cx="7715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Litomyšl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88751"/>
            <a:ext cx="3956647" cy="2969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cs.wikipedia.org/wiki/Pampeli%C5%A1ka</a:t>
            </a:r>
            <a:endParaRPr lang="cs-CZ" sz="2800" dirty="0" smtClean="0"/>
          </a:p>
          <a:p>
            <a:r>
              <a:rPr lang="cs-CZ" sz="2800" dirty="0"/>
              <a:t>http://</a:t>
            </a:r>
            <a:r>
              <a:rPr lang="cs-CZ" sz="2800" dirty="0" smtClean="0"/>
              <a:t>office.microsoft.com/cs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Tlačítko akce: Domů 6">
            <a:hlinkClick r:id="rId3" highlightClick="1"/>
          </p:cNvPr>
          <p:cNvSpPr/>
          <p:nvPr/>
        </p:nvSpPr>
        <p:spPr>
          <a:xfrm>
            <a:off x="4214810" y="157161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459</TotalTime>
  <Words>164</Words>
  <Application>Microsoft Office PowerPoint</Application>
  <PresentationFormat>Předvádění na obrazovce (4:3)</PresentationFormat>
  <Paragraphs>89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Tomáš Musial</cp:lastModifiedBy>
  <cp:revision>53</cp:revision>
  <dcterms:created xsi:type="dcterms:W3CDTF">2010-07-04T09:26:34Z</dcterms:created>
  <dcterms:modified xsi:type="dcterms:W3CDTF">2013-01-09T16:59:01Z</dcterms:modified>
</cp:coreProperties>
</file>