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92000">
              <a:srgbClr val="9CB86E">
                <a:lumMod val="39000"/>
                <a:lumOff val="61000"/>
              </a:srgbClr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VY_32_INOVACE_07_Zeměpis_6.ročník 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01_Krajina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Charakteristika krajiny, čtyři typy přírodní krajiny, přiřazování správného typu krajiny k obrázkům, doplňování neúplných vět, materiál slouží </a:t>
            </a:r>
            <a:r>
              <a:rPr lang="cs-CZ" sz="2000" smtClean="0">
                <a:solidFill>
                  <a:schemeClr val="tx1"/>
                </a:solidFill>
              </a:rPr>
              <a:t>k projekci </a:t>
            </a:r>
            <a:r>
              <a:rPr lang="cs-CZ" sz="2000" dirty="0" smtClean="0">
                <a:solidFill>
                  <a:schemeClr val="tx1"/>
                </a:solidFill>
              </a:rPr>
              <a:t>na interaktivní tabuli. 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K R A J I N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74574" y="1640276"/>
            <a:ext cx="7997405" cy="636596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Krajina je určitá část zemského povrchu.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3" y="2550537"/>
            <a:ext cx="6401508" cy="381930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485411" y="2591589"/>
            <a:ext cx="617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Krajinu nejlépe pozorujeme z vyvýšeného místa.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97611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Na podobě krajiny se podílely přírodní síly:</a:t>
            </a:r>
          </a:p>
          <a:p>
            <a:pPr marL="0" indent="0" algn="ctr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273215" y="2780928"/>
            <a:ext cx="4032448" cy="72008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činnost vody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67744" y="1333066"/>
            <a:ext cx="4032448" cy="7200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zemětřesení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73215" y="4221088"/>
            <a:ext cx="4032448" cy="72008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působení  vzduchu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73215" y="5589240"/>
            <a:ext cx="4032448" cy="72008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člověk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039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3200" b="1" dirty="0"/>
              <a:t>T</a:t>
            </a:r>
            <a:r>
              <a:rPr lang="cs-CZ" sz="3200" b="1" dirty="0" smtClean="0"/>
              <a:t>ypy krajiny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  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málo členitá krajina                         kopcovitá krajina, pokrývají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ji lesy, louky, pole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</a:t>
            </a: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539552" y="1096647"/>
            <a:ext cx="2736304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 O V I N A              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364088" y="1097747"/>
            <a:ext cx="2736304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PAHORKATINA</a:t>
            </a:r>
            <a:endParaRPr lang="cs-CZ" sz="2200" b="1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285"/>
          <a:stretch/>
        </p:blipFill>
        <p:spPr>
          <a:xfrm>
            <a:off x="4357820" y="3717032"/>
            <a:ext cx="4427984" cy="24480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78" r="16213" b="50000"/>
          <a:stretch/>
        </p:blipFill>
        <p:spPr>
          <a:xfrm>
            <a:off x="395536" y="3224805"/>
            <a:ext cx="3602244" cy="2942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406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476672"/>
            <a:ext cx="8440331" cy="61206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strmé svahy a hluboká údolí             strmé štíty, často pokryté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ledem a sněhem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            U NÁS NEJSOU.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539552" y="548680"/>
            <a:ext cx="252028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HORNATÁ KRAJINA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724128" y="548680"/>
            <a:ext cx="2592288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VELEHORY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-13429"/>
          <a:stretch/>
        </p:blipFill>
        <p:spPr>
          <a:xfrm>
            <a:off x="4709574" y="2564904"/>
            <a:ext cx="4187957" cy="314096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53"/>
          <a:stretch/>
        </p:blipFill>
        <p:spPr>
          <a:xfrm>
            <a:off x="416108" y="2564904"/>
            <a:ext cx="4098014" cy="2782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94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4438" y="260648"/>
            <a:ext cx="8942058" cy="65973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u="sng" dirty="0" smtClean="0"/>
              <a:t>K obrázku přiřaď správný typ krajiny: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413648" y="6031966"/>
            <a:ext cx="2482940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hornatá krajina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12606" y="6031191"/>
            <a:ext cx="2016224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pahorkatina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67744" y="6023101"/>
            <a:ext cx="1728192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rovina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2429" y="6023101"/>
            <a:ext cx="1885274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velehory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1041" y="836712"/>
            <a:ext cx="3475749" cy="22048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419"/>
          <a:stretch/>
        </p:blipFill>
        <p:spPr>
          <a:xfrm>
            <a:off x="5101041" y="3645024"/>
            <a:ext cx="3475749" cy="19963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04" r="14973" b="21673"/>
          <a:stretch/>
        </p:blipFill>
        <p:spPr>
          <a:xfrm>
            <a:off x="643938" y="792685"/>
            <a:ext cx="3744416" cy="229291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75" r="50000" b="32323"/>
          <a:stretch/>
        </p:blipFill>
        <p:spPr>
          <a:xfrm>
            <a:off x="643938" y="3645024"/>
            <a:ext cx="3547183" cy="209650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37964" y="957326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220718" y="3846829"/>
            <a:ext cx="4171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761158" y="3789040"/>
            <a:ext cx="4171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5220718" y="1003492"/>
            <a:ext cx="4171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5362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u="sng" dirty="0" smtClean="0"/>
              <a:t>Doplň správně věty: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 okolí mého bydliště převládá _________________ .</a:t>
            </a:r>
          </a:p>
          <a:p>
            <a:pPr marL="0" indent="0">
              <a:buNone/>
            </a:pPr>
            <a:r>
              <a:rPr lang="cs-CZ" sz="2400" i="1" dirty="0" smtClean="0"/>
              <a:t>( hornatá krajina, rovina, pahorkatina)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 České republice _________________ velehory.</a:t>
            </a:r>
          </a:p>
          <a:p>
            <a:pPr marL="0" indent="0">
              <a:buNone/>
            </a:pPr>
            <a:r>
              <a:rPr lang="cs-CZ" sz="2400" i="1" dirty="0" smtClean="0"/>
              <a:t>( máme, nemáme)</a:t>
            </a:r>
          </a:p>
          <a:p>
            <a:pPr marL="0" indent="0">
              <a:buNone/>
            </a:pPr>
            <a:endParaRPr lang="cs-CZ" sz="2400" i="1" dirty="0" smtClean="0"/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sz="2400" dirty="0" smtClean="0"/>
              <a:t>Pahorkatinu pokrývají _______________________________ .</a:t>
            </a:r>
          </a:p>
          <a:p>
            <a:pPr marL="0" indent="0">
              <a:buNone/>
            </a:pPr>
            <a:r>
              <a:rPr lang="cs-CZ" sz="2400" i="1" dirty="0" smtClean="0"/>
              <a:t>( strmé svahy a hluboká údolí,</a:t>
            </a:r>
          </a:p>
          <a:p>
            <a:pPr marL="0" indent="0">
              <a:buNone/>
            </a:pPr>
            <a:r>
              <a:rPr lang="cs-CZ" sz="2400" i="1" dirty="0" smtClean="0"/>
              <a:t> lesy, louky, pole,</a:t>
            </a:r>
          </a:p>
          <a:p>
            <a:pPr marL="0" indent="0">
              <a:buNone/>
            </a:pPr>
            <a:r>
              <a:rPr lang="cs-CZ" sz="2400" i="1" dirty="0" smtClean="0"/>
              <a:t> sníh a led)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0810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 použité ilustrace : archív autora 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Řešení:</a:t>
            </a:r>
          </a:p>
          <a:p>
            <a:pPr marL="0" indent="0">
              <a:buNone/>
            </a:pPr>
            <a:r>
              <a:rPr lang="cs-CZ" sz="2400" i="1" dirty="0" smtClean="0"/>
              <a:t>1. hornatá krajina, 2. velehory, 3. rovina, 4. pahorkatina</a:t>
            </a:r>
          </a:p>
          <a:p>
            <a:pPr marL="0" indent="0">
              <a:buNone/>
            </a:pPr>
            <a:r>
              <a:rPr lang="cs-CZ" sz="2400" i="1" dirty="0" smtClean="0"/>
              <a:t>V okolí mého bydliště převládá rovina.</a:t>
            </a:r>
          </a:p>
          <a:p>
            <a:pPr marL="0" indent="0">
              <a:buNone/>
            </a:pPr>
            <a:r>
              <a:rPr lang="cs-CZ" sz="2400" i="1" dirty="0" smtClean="0"/>
              <a:t>V České republice nemáme velehory.</a:t>
            </a:r>
          </a:p>
          <a:p>
            <a:pPr marL="0" indent="0">
              <a:buNone/>
            </a:pPr>
            <a:r>
              <a:rPr lang="cs-CZ" sz="2400" i="1" dirty="0" smtClean="0"/>
              <a:t>Pahorkatinu pokrývají lesy, louky, pole.</a:t>
            </a:r>
          </a:p>
        </p:txBody>
      </p:sp>
    </p:spTree>
    <p:extLst>
      <p:ext uri="{BB962C8B-B14F-4D97-AF65-F5344CB8AC3E}">
        <p14:creationId xmlns:p14="http://schemas.microsoft.com/office/powerpoint/2010/main" val="85870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452</TotalTime>
  <Words>249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K R A J I N A</vt:lpstr>
      <vt:lpstr>Prezentace aplikace PowerPoint</vt:lpstr>
      <vt:lpstr>Typy krajiny</vt:lpstr>
      <vt:lpstr>Prezentace aplikace PowerPoint</vt:lpstr>
      <vt:lpstr>Prezentace aplikace PowerPoint</vt:lpstr>
      <vt:lpstr>Prezentace aplikace PowerPoint</vt:lpstr>
      <vt:lpstr>Citace: použité ilustrace : archív autora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60</cp:revision>
  <dcterms:created xsi:type="dcterms:W3CDTF">2011-06-19T09:19:17Z</dcterms:created>
  <dcterms:modified xsi:type="dcterms:W3CDTF">2012-12-28T09:37:53Z</dcterms:modified>
</cp:coreProperties>
</file>