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3" r:id="rId3"/>
    <p:sldId id="259" r:id="rId4"/>
    <p:sldId id="261" r:id="rId5"/>
    <p:sldId id="260" r:id="rId6"/>
    <p:sldId id="256" r:id="rId7"/>
    <p:sldId id="25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76" autoAdjust="0"/>
    <p:restoredTop sz="94660"/>
  </p:normalViewPr>
  <p:slideViewPr>
    <p:cSldViewPr>
      <p:cViewPr varScale="1">
        <p:scale>
          <a:sx n="67" d="100"/>
          <a:sy n="67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VY_22_INOVACE_15_What are they doing?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</a:t>
          </a:r>
          <a:r>
            <a:rPr lang="cs-CZ" smtClean="0"/>
            <a:t>What are they doing?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6CF652-91DF-4582-B287-3392737EE5FF}" type="presOf" srcId="{C73C7642-F245-4585-8F88-243F9FAEF6CA}" destId="{97289DF2-90F4-4EC2-A9FC-633B00BAB610}" srcOrd="0" destOrd="0" presId="urn:microsoft.com/office/officeart/2005/8/layout/target3"/>
    <dgm:cxn modelId="{B5F224E3-AE75-4462-83CE-085206E979E2}" type="presOf" srcId="{445C7998-7549-48B0-BD68-D4F0167F02E5}" destId="{4D19AB04-24FA-40C2-B203-52AE3D15E171}" srcOrd="1" destOrd="0" presId="urn:microsoft.com/office/officeart/2005/8/layout/target3"/>
    <dgm:cxn modelId="{083A1870-806A-42A7-B519-2B5FBAB802EE}" type="presOf" srcId="{EBC41103-E2E5-4D48-9B4B-425520D3D098}" destId="{50C2F88D-8688-44C2-A854-691F34009D3B}" srcOrd="0" destOrd="0" presId="urn:microsoft.com/office/officeart/2005/8/layout/target3"/>
    <dgm:cxn modelId="{52D2E68C-8150-494B-BFF2-B49B05F2DD56}" type="presOf" srcId="{FBBFC3EA-9D9D-4F3A-BEA6-9C2C0E46BF20}" destId="{643EA938-EDE0-4533-ACCC-D2BD6F3A527C}" srcOrd="0" destOrd="0" presId="urn:microsoft.com/office/officeart/2005/8/layout/target3"/>
    <dgm:cxn modelId="{6646D8D8-EF84-41AD-8A7E-FC617FDD195C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AB0FC529-F883-4D0E-8173-D95B6D21FA11}" type="presOf" srcId="{DAEA276B-ECF9-46F6-A7D3-4693B2D32BC4}" destId="{CDED6FE3-AD8F-4ACC-B6B8-710EDDD97598}" srcOrd="0" destOrd="0" presId="urn:microsoft.com/office/officeart/2005/8/layout/target3"/>
    <dgm:cxn modelId="{297D7FFB-06FB-4003-A28D-D929E8A2836D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00D90AE-F4F7-41AC-930A-0FA7AEB199B1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4A9BD0F2-95E0-4848-890C-0DE330E2E06A}" type="presOf" srcId="{445C7998-7549-48B0-BD68-D4F0167F02E5}" destId="{BC35EE03-4121-4EF9-923D-7CB6D30D358D}" srcOrd="0" destOrd="0" presId="urn:microsoft.com/office/officeart/2005/8/layout/target3"/>
    <dgm:cxn modelId="{22E5E1C5-AF94-4679-91CA-E3AE79829727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FC5792D-FD61-431C-BE5F-197EEC550ABC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8B46726-7312-4BBD-9A38-23AE1C72445C}" type="presOf" srcId="{EBC41103-E2E5-4D48-9B4B-425520D3D098}" destId="{F969C235-9271-4D34-B740-D627A121CAD0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B8063EA-F7DB-4135-90E0-4B44CF716E61}" type="presOf" srcId="{39F8B381-5807-488E-AC22-73DD4140ED4A}" destId="{71045F8C-00FA-488E-A7BD-E2E6753D979D}" srcOrd="0" destOrd="0" presId="urn:microsoft.com/office/officeart/2005/8/layout/target3"/>
    <dgm:cxn modelId="{31505B0F-0A23-448B-93F3-D4D1228C485B}" type="presParOf" srcId="{71045F8C-00FA-488E-A7BD-E2E6753D979D}" destId="{3577EC6B-C980-4F34-8C69-4365E7B8FC8C}" srcOrd="0" destOrd="0" presId="urn:microsoft.com/office/officeart/2005/8/layout/target3"/>
    <dgm:cxn modelId="{CF3642A1-09D0-4DAF-8509-A76ECB659E69}" type="presParOf" srcId="{71045F8C-00FA-488E-A7BD-E2E6753D979D}" destId="{6940EB87-DC1D-4BC3-9408-9AC2E1FFC039}" srcOrd="1" destOrd="0" presId="urn:microsoft.com/office/officeart/2005/8/layout/target3"/>
    <dgm:cxn modelId="{65FFDC81-7CD2-4283-840B-3BE3171F5BDD}" type="presParOf" srcId="{71045F8C-00FA-488E-A7BD-E2E6753D979D}" destId="{BC35EE03-4121-4EF9-923D-7CB6D30D358D}" srcOrd="2" destOrd="0" presId="urn:microsoft.com/office/officeart/2005/8/layout/target3"/>
    <dgm:cxn modelId="{4F5AF7B3-1497-4F3C-94ED-4E324354B29B}" type="presParOf" srcId="{71045F8C-00FA-488E-A7BD-E2E6753D979D}" destId="{C95EEA27-3CBF-4645-A92D-9D8AF5C1CBFC}" srcOrd="3" destOrd="0" presId="urn:microsoft.com/office/officeart/2005/8/layout/target3"/>
    <dgm:cxn modelId="{7B08B5CE-8289-4A49-A5F1-0E0FCD78F8DB}" type="presParOf" srcId="{71045F8C-00FA-488E-A7BD-E2E6753D979D}" destId="{851BB866-B6AE-4566-893F-4C635BA974FC}" srcOrd="4" destOrd="0" presId="urn:microsoft.com/office/officeart/2005/8/layout/target3"/>
    <dgm:cxn modelId="{F740C282-73B3-427D-A60E-2A21C8BE6E12}" type="presParOf" srcId="{71045F8C-00FA-488E-A7BD-E2E6753D979D}" destId="{643EA938-EDE0-4533-ACCC-D2BD6F3A527C}" srcOrd="5" destOrd="0" presId="urn:microsoft.com/office/officeart/2005/8/layout/target3"/>
    <dgm:cxn modelId="{49EA8BD8-DDE7-4356-A830-DAE52F3A1C3C}" type="presParOf" srcId="{71045F8C-00FA-488E-A7BD-E2E6753D979D}" destId="{92F31B18-D66D-4CC7-89B9-378928DE877D}" srcOrd="6" destOrd="0" presId="urn:microsoft.com/office/officeart/2005/8/layout/target3"/>
    <dgm:cxn modelId="{FC85C79C-4A55-4652-AC64-306DCEAEEE18}" type="presParOf" srcId="{71045F8C-00FA-488E-A7BD-E2E6753D979D}" destId="{902074E1-B931-4618-97F1-FADBE82E9C3C}" srcOrd="7" destOrd="0" presId="urn:microsoft.com/office/officeart/2005/8/layout/target3"/>
    <dgm:cxn modelId="{1A2AAD10-6FC5-4A91-893D-B8EA20AABB0D}" type="presParOf" srcId="{71045F8C-00FA-488E-A7BD-E2E6753D979D}" destId="{A3817367-F2BC-482F-8832-FA00B51DCCF3}" srcOrd="8" destOrd="0" presId="urn:microsoft.com/office/officeart/2005/8/layout/target3"/>
    <dgm:cxn modelId="{D25038DE-C7F0-4114-B0E7-203556B6AB47}" type="presParOf" srcId="{71045F8C-00FA-488E-A7BD-E2E6753D979D}" destId="{626ABFF6-56C8-4386-B662-68EC364EED9D}" srcOrd="9" destOrd="0" presId="urn:microsoft.com/office/officeart/2005/8/layout/target3"/>
    <dgm:cxn modelId="{F3A25DA5-9D0A-47E5-95F2-E61B54AAA758}" type="presParOf" srcId="{71045F8C-00FA-488E-A7BD-E2E6753D979D}" destId="{6DB11F1C-D028-4800-9625-6611CA9DE6D4}" srcOrd="10" destOrd="0" presId="urn:microsoft.com/office/officeart/2005/8/layout/target3"/>
    <dgm:cxn modelId="{E43A37F6-D88E-4039-85A4-5F186DC47465}" type="presParOf" srcId="{71045F8C-00FA-488E-A7BD-E2E6753D979D}" destId="{CDED6FE3-AD8F-4ACC-B6B8-710EDDD97598}" srcOrd="11" destOrd="0" presId="urn:microsoft.com/office/officeart/2005/8/layout/target3"/>
    <dgm:cxn modelId="{27F89F12-933A-4E0E-BC14-680C9E14F91E}" type="presParOf" srcId="{71045F8C-00FA-488E-A7BD-E2E6753D979D}" destId="{397AC6D7-84A6-4150-958F-83C92D9ACF38}" srcOrd="12" destOrd="0" presId="urn:microsoft.com/office/officeart/2005/8/layout/target3"/>
    <dgm:cxn modelId="{FD4E9D02-1808-4D60-B1A4-32388EF22396}" type="presParOf" srcId="{71045F8C-00FA-488E-A7BD-E2E6753D979D}" destId="{D7419528-33A6-416D-9E64-B3F7915C5149}" srcOrd="13" destOrd="0" presId="urn:microsoft.com/office/officeart/2005/8/layout/target3"/>
    <dgm:cxn modelId="{2BA6E62B-EE5A-4E99-8F9C-62450A06CF8D}" type="presParOf" srcId="{71045F8C-00FA-488E-A7BD-E2E6753D979D}" destId="{97289DF2-90F4-4EC2-A9FC-633B00BAB610}" srcOrd="14" destOrd="0" presId="urn:microsoft.com/office/officeart/2005/8/layout/target3"/>
    <dgm:cxn modelId="{97897673-6766-4374-B2F3-8B84968EEF30}" type="presParOf" srcId="{71045F8C-00FA-488E-A7BD-E2E6753D979D}" destId="{234EBA9D-95B4-4C20-A84E-6F65F1085DC6}" srcOrd="15" destOrd="0" presId="urn:microsoft.com/office/officeart/2005/8/layout/target3"/>
    <dgm:cxn modelId="{C941BEAB-D1D6-4B5F-B3B5-D66FD83EECBD}" type="presParOf" srcId="{71045F8C-00FA-488E-A7BD-E2E6753D979D}" destId="{12255512-213F-41DF-90A6-8B4CD74A2B52}" srcOrd="16" destOrd="0" presId="urn:microsoft.com/office/officeart/2005/8/layout/target3"/>
    <dgm:cxn modelId="{036E64F8-CC43-49C5-B0D4-DB77E1092B02}" type="presParOf" srcId="{71045F8C-00FA-488E-A7BD-E2E6753D979D}" destId="{50C2F88D-8688-44C2-A854-691F34009D3B}" srcOrd="17" destOrd="0" presId="urn:microsoft.com/office/officeart/2005/8/layout/target3"/>
    <dgm:cxn modelId="{2672F35E-5749-44AE-9762-A5966043A7D4}" type="presParOf" srcId="{71045F8C-00FA-488E-A7BD-E2E6753D979D}" destId="{4D19AB04-24FA-40C2-B203-52AE3D15E171}" srcOrd="18" destOrd="0" presId="urn:microsoft.com/office/officeart/2005/8/layout/target3"/>
    <dgm:cxn modelId="{1585219A-2114-48B2-A2E5-5DC410350F60}" type="presParOf" srcId="{71045F8C-00FA-488E-A7BD-E2E6753D979D}" destId="{832BF48F-0145-4429-9E02-8FCA946CCE9E}" srcOrd="19" destOrd="0" presId="urn:microsoft.com/office/officeart/2005/8/layout/target3"/>
    <dgm:cxn modelId="{BA3EB233-E590-4155-8599-F3F30DF5C8FB}" type="presParOf" srcId="{71045F8C-00FA-488E-A7BD-E2E6753D979D}" destId="{E7297F21-D4FD-4A41-AE58-814D01A6B5E7}" srcOrd="20" destOrd="0" presId="urn:microsoft.com/office/officeart/2005/8/layout/target3"/>
    <dgm:cxn modelId="{0421380B-1FE6-487F-8D1E-EFAC5579B7A7}" type="presParOf" srcId="{71045F8C-00FA-488E-A7BD-E2E6753D979D}" destId="{F69A1436-182C-465B-AD7F-FE48E0C090C1}" srcOrd="21" destOrd="0" presId="urn:microsoft.com/office/officeart/2005/8/layout/target3"/>
    <dgm:cxn modelId="{6BBB9913-D9AA-4A10-8AB7-5DFC4AB4A5AC}" type="presParOf" srcId="{71045F8C-00FA-488E-A7BD-E2E6753D979D}" destId="{AA41A67C-3D3F-4AE9-9E0F-5D7F7BB2E741}" srcOrd="22" destOrd="0" presId="urn:microsoft.com/office/officeart/2005/8/layout/target3"/>
    <dgm:cxn modelId="{F8695F5A-B0A4-4C3B-9098-24CD34A52AB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VY_22_INOVACE_15_What are they doing?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</a:t>
          </a:r>
          <a:r>
            <a:rPr lang="cs-CZ" sz="1400" kern="1200" smtClean="0"/>
            <a:t>What are they doing?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35A358-2C04-4D6D-A237-79C1ED6EC5FA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5DFCA3-D4F5-4036-B730-428DE3B517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445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DFCA3-D4F5-4036-B730-428DE3B5178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446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65AE-1374-485E-AE70-7068FE738F23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FF6E0-FC7C-4A44-A2CE-E4B63E540B6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65AE-1374-485E-AE70-7068FE738F23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FF6E0-FC7C-4A44-A2CE-E4B63E540B6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65AE-1374-485E-AE70-7068FE738F23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FF6E0-FC7C-4A44-A2CE-E4B63E540B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65AE-1374-485E-AE70-7068FE738F23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FF6E0-FC7C-4A44-A2CE-E4B63E540B6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65AE-1374-485E-AE70-7068FE738F23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FF6E0-FC7C-4A44-A2CE-E4B63E540B6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65AE-1374-485E-AE70-7068FE738F23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FF6E0-FC7C-4A44-A2CE-E4B63E540B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65AE-1374-485E-AE70-7068FE738F23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FF6E0-FC7C-4A44-A2CE-E4B63E540B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65AE-1374-485E-AE70-7068FE738F23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FF6E0-FC7C-4A44-A2CE-E4B63E540B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65AE-1374-485E-AE70-7068FE738F23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FF6E0-FC7C-4A44-A2CE-E4B63E540B6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65AE-1374-485E-AE70-7068FE738F23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FF6E0-FC7C-4A44-A2CE-E4B63E540B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465AE-1374-485E-AE70-7068FE738F23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FF6E0-FC7C-4A44-A2CE-E4B63E540B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590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71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146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5545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9571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4594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8745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886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3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5523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19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FE465AE-1374-485E-AE70-7068FE738F23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F3FF6E0-FC7C-4A44-A2CE-E4B63E540B6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0074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1196045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221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5157192"/>
            <a:ext cx="6512511" cy="1143000"/>
          </a:xfrm>
        </p:spPr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885384" cy="3993624"/>
          </a:xfrm>
        </p:spPr>
        <p:txBody>
          <a:bodyPr>
            <a:normAutofit/>
          </a:bodyPr>
          <a:lstStyle/>
          <a:p>
            <a:r>
              <a:rPr lang="cs-CZ" smtClean="0"/>
              <a:t>Materiál je určen pro 4.ročník.</a:t>
            </a:r>
          </a:p>
          <a:p>
            <a:r>
              <a:rPr lang="cs-CZ" smtClean="0"/>
              <a:t>Využíváme  </a:t>
            </a:r>
            <a:r>
              <a:rPr lang="cs-CZ" smtClean="0"/>
              <a:t>interaktivní </a:t>
            </a:r>
            <a:r>
              <a:rPr lang="cs-CZ" smtClean="0"/>
              <a:t>tabuli.</a:t>
            </a:r>
            <a:endParaRPr lang="cs-CZ" smtClean="0"/>
          </a:p>
          <a:p>
            <a:r>
              <a:rPr lang="cs-CZ" smtClean="0"/>
              <a:t>Užití: </a:t>
            </a:r>
            <a:r>
              <a:rPr lang="cs-CZ" smtClean="0"/>
              <a:t>výklad učiva-přítomný průběhový čas</a:t>
            </a:r>
            <a:r>
              <a:rPr lang="cs-CZ" smtClean="0"/>
              <a:t>,</a:t>
            </a:r>
          </a:p>
          <a:p>
            <a:pPr marL="45720" indent="0">
              <a:buNone/>
            </a:pPr>
            <a:r>
              <a:rPr lang="cs-CZ" smtClean="0"/>
              <a:t>   tvoření </a:t>
            </a:r>
            <a:r>
              <a:rPr lang="cs-CZ" smtClean="0"/>
              <a:t>otázky a odpovědi</a:t>
            </a:r>
          </a:p>
          <a:p>
            <a:pPr marL="45720" indent="0">
              <a:buNone/>
            </a:pPr>
            <a:r>
              <a:rPr lang="cs-CZ" smtClean="0"/>
              <a:t>  /</a:t>
            </a:r>
            <a:r>
              <a:rPr lang="cs-CZ" smtClean="0"/>
              <a:t>učebnice Chit Chat 2,Unit 5-On holiday/</a:t>
            </a:r>
          </a:p>
          <a:p>
            <a:r>
              <a:rPr lang="cs-CZ" smtClean="0"/>
              <a:t>Pracujeme společně ,žáci se střídají v práci u tabule</a:t>
            </a:r>
          </a:p>
          <a:p>
            <a:r>
              <a:rPr lang="cs-CZ" smtClean="0"/>
              <a:t>Inovace:práce s interaktivní tabulí vybízí žáky  k aktivnímu osvojení učiva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213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4.ročník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What are they doing?</a:t>
            </a:r>
            <a:endParaRPr lang="cs-CZ"/>
          </a:p>
        </p:txBody>
      </p:sp>
      <p:pic>
        <p:nvPicPr>
          <p:cNvPr id="1027" name="Picture 3" descr="C:\Users\Kolářová\AppData\Local\Microsoft\Windows\Temporary Internet Files\Content.IE5\S7687CZ2\MC9000563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16685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4165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437112"/>
            <a:ext cx="6512511" cy="1143000"/>
          </a:xfrm>
        </p:spPr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Výklad učiva-přítomný průběhový čas</a:t>
            </a:r>
          </a:p>
          <a:p>
            <a:endParaRPr lang="cs-CZ" sz="3200"/>
          </a:p>
          <a:p>
            <a:r>
              <a:rPr lang="cs-CZ" sz="3200" smtClean="0"/>
              <a:t>Tvoření </a:t>
            </a:r>
            <a:r>
              <a:rPr lang="cs-CZ" sz="3200" smtClean="0"/>
              <a:t>odpovědí na otázky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1823528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27584" y="5445224"/>
            <a:ext cx="6512511" cy="1143000"/>
          </a:xfrm>
        </p:spPr>
        <p:txBody>
          <a:bodyPr/>
          <a:lstStyle/>
          <a:p>
            <a:r>
              <a:rPr lang="cs-CZ" smtClean="0"/>
              <a:t>What are they doing?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64169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smtClean="0"/>
              <a:t>I     </a:t>
            </a:r>
            <a:r>
              <a:rPr lang="cs-CZ" sz="3200" smtClean="0">
                <a:solidFill>
                  <a:srgbClr val="FF0000"/>
                </a:solidFill>
              </a:rPr>
              <a:t>am</a:t>
            </a:r>
          </a:p>
          <a:p>
            <a:pPr marL="45720" indent="0">
              <a:buNone/>
            </a:pPr>
            <a:r>
              <a:rPr lang="cs-CZ" sz="3200" smtClean="0"/>
              <a:t>You </a:t>
            </a:r>
            <a:r>
              <a:rPr lang="cs-CZ" sz="3200" smtClean="0">
                <a:solidFill>
                  <a:srgbClr val="FF0000"/>
                </a:solidFill>
              </a:rPr>
              <a:t>are</a:t>
            </a:r>
          </a:p>
          <a:p>
            <a:pPr marL="45720" indent="0">
              <a:buNone/>
            </a:pPr>
            <a:r>
              <a:rPr lang="cs-CZ" sz="3200" smtClean="0"/>
              <a:t>He   </a:t>
            </a:r>
            <a:r>
              <a:rPr lang="cs-CZ" sz="3200" smtClean="0">
                <a:solidFill>
                  <a:srgbClr val="FF0000"/>
                </a:solidFill>
              </a:rPr>
              <a:t>is</a:t>
            </a:r>
          </a:p>
          <a:p>
            <a:pPr marL="45720" indent="0">
              <a:buNone/>
            </a:pPr>
            <a:r>
              <a:rPr lang="cs-CZ" sz="3200" smtClean="0"/>
              <a:t>She  </a:t>
            </a:r>
            <a:r>
              <a:rPr lang="cs-CZ" sz="3200" smtClean="0">
                <a:solidFill>
                  <a:srgbClr val="FF0000"/>
                </a:solidFill>
              </a:rPr>
              <a:t>is</a:t>
            </a:r>
            <a:r>
              <a:rPr lang="cs-CZ" sz="3200" smtClean="0"/>
              <a:t> </a:t>
            </a:r>
          </a:p>
          <a:p>
            <a:pPr marL="45720" indent="0">
              <a:buNone/>
            </a:pPr>
            <a:r>
              <a:rPr lang="cs-CZ" sz="3200" smtClean="0"/>
              <a:t>It     </a:t>
            </a:r>
            <a:r>
              <a:rPr lang="cs-CZ" sz="3200" smtClean="0">
                <a:solidFill>
                  <a:srgbClr val="FF0000"/>
                </a:solidFill>
              </a:rPr>
              <a:t>is</a:t>
            </a:r>
          </a:p>
          <a:p>
            <a:pPr marL="45720" indent="0">
              <a:buNone/>
            </a:pPr>
            <a:r>
              <a:rPr lang="cs-CZ" sz="3200" smtClean="0"/>
              <a:t>We   </a:t>
            </a:r>
            <a:r>
              <a:rPr lang="cs-CZ" sz="3200" smtClean="0">
                <a:solidFill>
                  <a:srgbClr val="FF0000"/>
                </a:solidFill>
              </a:rPr>
              <a:t>are</a:t>
            </a:r>
          </a:p>
          <a:p>
            <a:pPr marL="45720" indent="0">
              <a:buNone/>
            </a:pPr>
            <a:r>
              <a:rPr lang="cs-CZ" sz="3200" smtClean="0"/>
              <a:t>They </a:t>
            </a:r>
            <a:r>
              <a:rPr lang="cs-CZ" sz="3200" smtClean="0">
                <a:solidFill>
                  <a:srgbClr val="FF0000"/>
                </a:solidFill>
              </a:rPr>
              <a:t>are</a:t>
            </a:r>
            <a:endParaRPr lang="cs-CZ" sz="3200">
              <a:solidFill>
                <a:srgbClr val="FF0000"/>
              </a:solidFill>
            </a:endParaRPr>
          </a:p>
        </p:txBody>
      </p:sp>
      <p:sp>
        <p:nvSpPr>
          <p:cNvPr id="6" name="Pravá složená závorka 5"/>
          <p:cNvSpPr/>
          <p:nvPr/>
        </p:nvSpPr>
        <p:spPr>
          <a:xfrm>
            <a:off x="3275856" y="908720"/>
            <a:ext cx="155448" cy="408275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Kolářová\AppData\Local\Microsoft\Windows\Temporary Internet Files\Content.IE5\S7687CZ2\MC90043604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908720"/>
            <a:ext cx="2648529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83968" y="3861048"/>
            <a:ext cx="23599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/>
              <a:t>s</a:t>
            </a:r>
            <a:r>
              <a:rPr lang="cs-CZ" sz="4800" smtClean="0"/>
              <a:t>kat</a:t>
            </a:r>
            <a:r>
              <a:rPr lang="cs-CZ" sz="4800" smtClean="0">
                <a:solidFill>
                  <a:srgbClr val="FF0000"/>
                </a:solidFill>
              </a:rPr>
              <a:t>ing.</a:t>
            </a:r>
            <a:endParaRPr lang="cs-CZ" sz="480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555776" y="4991472"/>
            <a:ext cx="720080" cy="6697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979712" y="5085184"/>
            <a:ext cx="2376264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517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4363695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/>
              <a:t>What is he doing?</a:t>
            </a:r>
          </a:p>
          <a:p>
            <a:r>
              <a:rPr lang="cs-CZ" sz="3600" smtClean="0"/>
              <a:t>_______________</a:t>
            </a:r>
          </a:p>
          <a:p>
            <a:r>
              <a:rPr lang="cs-CZ" sz="3600" smtClean="0"/>
              <a:t>What is she doing?</a:t>
            </a:r>
          </a:p>
          <a:p>
            <a:r>
              <a:rPr lang="cs-CZ" sz="3600" smtClean="0"/>
              <a:t>_______________</a:t>
            </a:r>
          </a:p>
          <a:p>
            <a:r>
              <a:rPr lang="cs-CZ" sz="3600" smtClean="0"/>
              <a:t>What is it doing?</a:t>
            </a:r>
          </a:p>
          <a:p>
            <a:r>
              <a:rPr lang="cs-CZ" sz="3600" smtClean="0"/>
              <a:t>______________</a:t>
            </a:r>
          </a:p>
          <a:p>
            <a:r>
              <a:rPr lang="cs-CZ" sz="3600" smtClean="0"/>
              <a:t>What are we doing?</a:t>
            </a:r>
          </a:p>
          <a:p>
            <a:r>
              <a:rPr lang="cs-CZ" sz="3600" smtClean="0"/>
              <a:t>_________________</a:t>
            </a:r>
          </a:p>
          <a:p>
            <a:r>
              <a:rPr lang="cs-CZ" sz="3600" smtClean="0"/>
              <a:t>What are you doing?</a:t>
            </a:r>
          </a:p>
          <a:p>
            <a:r>
              <a:rPr lang="cs-CZ" sz="3600" smtClean="0"/>
              <a:t>________________</a:t>
            </a:r>
            <a:endParaRPr lang="cs-CZ" sz="3600"/>
          </a:p>
        </p:txBody>
      </p:sp>
      <p:pic>
        <p:nvPicPr>
          <p:cNvPr id="2057" name="Picture 9" descr="C:\Users\Kolářová\AppData\Local\Microsoft\Windows\Temporary Internet Files\Content.IE5\DE4CGPLA\MC9004418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029200"/>
            <a:ext cx="1584176" cy="1330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Kolářová\AppData\Local\Microsoft\Windows\Temporary Internet Files\Content.IE5\K0O7W0UI\MC9000787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140968"/>
            <a:ext cx="1825413" cy="149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Kolářová\AppData\Local\Microsoft\Windows\Temporary Internet Files\Content.IE5\S7687CZ2\MC9003294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255" y="2397051"/>
            <a:ext cx="869857" cy="1505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Kolářová\AppData\Local\Microsoft\Windows\Temporary Internet Files\Content.IE5\DE4CGPLA\MC9000787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5424" y="1777950"/>
            <a:ext cx="2357438" cy="1008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Kolářová\AppData\Local\Microsoft\Windows\Temporary Internet Files\Content.IE5\AM1I8PN9\MC9002387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286" y="119809"/>
            <a:ext cx="1793138" cy="1681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6992278" y="5229200"/>
            <a:ext cx="2123728" cy="1268760"/>
          </a:xfrm>
          <a:prstGeom prst="wedgeEllipseCallout">
            <a:avLst>
              <a:gd name="adj1" fmla="val -108964"/>
              <a:gd name="adj2" fmla="val -95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Help!</a:t>
            </a:r>
          </a:p>
          <a:p>
            <a:pPr algn="ctr"/>
            <a:r>
              <a:rPr lang="cs-CZ" sz="2000" smtClean="0"/>
              <a:t>I´m ______!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132508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293096"/>
            <a:ext cx="6512511" cy="1143000"/>
          </a:xfrm>
        </p:spPr>
        <p:txBody>
          <a:bodyPr/>
          <a:lstStyle/>
          <a:p>
            <a:r>
              <a:rPr lang="cs-CZ" smtClean="0"/>
              <a:t>Zdroje    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sz="3600" smtClean="0"/>
              <a:t>Ilustrace:</a:t>
            </a:r>
          </a:p>
          <a:p>
            <a:pPr marL="45720" indent="0">
              <a:buNone/>
            </a:pPr>
            <a:endParaRPr lang="cs-CZ" sz="3600"/>
          </a:p>
          <a:p>
            <a:pPr marL="45720" indent="0">
              <a:buNone/>
            </a:pPr>
            <a:endParaRPr lang="cs-CZ" sz="3600" smtClean="0"/>
          </a:p>
          <a:p>
            <a:pPr marL="45720" indent="0">
              <a:buNone/>
            </a:pPr>
            <a:r>
              <a:rPr lang="cs-CZ" sz="3600" smtClean="0">
                <a:hlinkClick r:id="rId2"/>
              </a:rPr>
              <a:t>www.office.microsoft.com</a:t>
            </a:r>
            <a:endParaRPr lang="cs-CZ" sz="3600" smtClean="0"/>
          </a:p>
          <a:p>
            <a:pPr marL="4572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2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77</TotalTime>
  <Words>176</Words>
  <Application>Microsoft Office PowerPoint</Application>
  <PresentationFormat>Předvádění na obrazovce (4:3)</PresentationFormat>
  <Paragraphs>48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Motiv systému Office</vt:lpstr>
      <vt:lpstr>Prezentace aplikace PowerPoint</vt:lpstr>
      <vt:lpstr>Anotace</vt:lpstr>
      <vt:lpstr>What are they doing?</vt:lpstr>
      <vt:lpstr>Obsah</vt:lpstr>
      <vt:lpstr>What are they doing?</vt:lpstr>
      <vt:lpstr>Prezentace aplikace PowerPoint</vt:lpstr>
      <vt:lpstr>Zdroje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are they doing?</dc:title>
  <dc:creator>Kolářová</dc:creator>
  <cp:lastModifiedBy>Kolářová</cp:lastModifiedBy>
  <cp:revision>9</cp:revision>
  <dcterms:created xsi:type="dcterms:W3CDTF">2011-12-03T06:33:54Z</dcterms:created>
  <dcterms:modified xsi:type="dcterms:W3CDTF">2011-12-04T14:15:18Z</dcterms:modified>
</cp:coreProperties>
</file>