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8" r:id="rId3"/>
    <p:sldId id="269" r:id="rId4"/>
    <p:sldId id="270" r:id="rId5"/>
    <p:sldId id="271" r:id="rId6"/>
    <p:sldId id="272" r:id="rId7"/>
    <p:sldId id="27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chemeClr val="accent5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image" Target="../media/image17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12" Type="http://schemas.openxmlformats.org/officeDocument/2006/relationships/image" Target="../media/image16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13" Type="http://schemas.openxmlformats.org/officeDocument/2006/relationships/image" Target="../media/image29.jpeg"/><Relationship Id="rId3" Type="http://schemas.openxmlformats.org/officeDocument/2006/relationships/image" Target="../media/image19.jpeg"/><Relationship Id="rId7" Type="http://schemas.openxmlformats.org/officeDocument/2006/relationships/image" Target="../media/image23.png"/><Relationship Id="rId12" Type="http://schemas.openxmlformats.org/officeDocument/2006/relationships/image" Target="../media/image28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11" Type="http://schemas.openxmlformats.org/officeDocument/2006/relationships/image" Target="../media/image27.jpeg"/><Relationship Id="rId5" Type="http://schemas.openxmlformats.org/officeDocument/2006/relationships/image" Target="../media/image21.jpeg"/><Relationship Id="rId10" Type="http://schemas.openxmlformats.org/officeDocument/2006/relationships/image" Target="../media/image26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31.jpeg"/><Relationship Id="rId7" Type="http://schemas.openxmlformats.org/officeDocument/2006/relationships/image" Target="../media/image35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Relationship Id="rId9" Type="http://schemas.openxmlformats.org/officeDocument/2006/relationships/image" Target="../media/image3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VY_32_INOVACE_07_Zeměpis_8..ročník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03_Přírodní oblasti světa – I.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</a:rPr>
              <a:t>Žáci </a:t>
            </a:r>
            <a:r>
              <a:rPr lang="cs-CZ" sz="2000" dirty="0" smtClean="0">
                <a:solidFill>
                  <a:schemeClr val="tx1"/>
                </a:solidFill>
              </a:rPr>
              <a:t>vyhledávají rostliny a živočichy jednotlivých přírodních pásem, materiál slouží k projekci na interaktivní </a:t>
            </a:r>
            <a:r>
              <a:rPr lang="cs-CZ" sz="2000" dirty="0" smtClean="0">
                <a:solidFill>
                  <a:schemeClr val="tx1"/>
                </a:solidFill>
              </a:rPr>
              <a:t>tabuli.</a:t>
            </a:r>
            <a:endParaRPr lang="cs-CZ" sz="2000" dirty="0" smtClean="0">
              <a:solidFill>
                <a:schemeClr val="tx1"/>
              </a:solidFill>
            </a:endParaRP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475" b="28340"/>
          <a:stretch/>
        </p:blipFill>
        <p:spPr>
          <a:xfrm>
            <a:off x="137480" y="147196"/>
            <a:ext cx="8869039" cy="6099408"/>
          </a:xfrm>
          <a:prstGeom prst="rect">
            <a:avLst/>
          </a:prstGeom>
        </p:spPr>
      </p:pic>
      <p:cxnSp>
        <p:nvCxnSpPr>
          <p:cNvPr id="37" name="Přímá spojnice 36"/>
          <p:cNvCxnSpPr/>
          <p:nvPr/>
        </p:nvCxnSpPr>
        <p:spPr>
          <a:xfrm>
            <a:off x="-324544" y="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509881" y="1845367"/>
            <a:ext cx="21242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Polární pás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26293" y="5517232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Polární pás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03338" y="250015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Mírný pás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51720" y="4797369"/>
            <a:ext cx="216024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Mírný pás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302337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Subtropický pás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50684" y="4300937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Subtropický pás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75446" y="3599438"/>
            <a:ext cx="22200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Tropický pás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3526743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C00000"/>
                </a:solidFill>
              </a:rPr>
              <a:t>Rovník</a:t>
            </a:r>
            <a:endParaRPr lang="cs-CZ" sz="2800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7145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FF505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TROPICKÝ PODNEBNÝ PÁS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7642" y="1268760"/>
            <a:ext cx="8349158" cy="558924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rozkládá se v oblasti rovníku</a:t>
            </a:r>
          </a:p>
          <a:p>
            <a:r>
              <a:rPr lang="cs-CZ" sz="2400" dirty="0" smtClean="0"/>
              <a:t>vysoké teploty</a:t>
            </a:r>
          </a:p>
          <a:p>
            <a:r>
              <a:rPr lang="cs-CZ" sz="2400" dirty="0" smtClean="0"/>
              <a:t>tři hlavní typy tropické krajiny: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0" name="Picture 2" descr="C:\Users\08D4\AppData\Local\Microsoft\Windows\Temporary Internet Files\Content.IE5\2OGP0OIX\MP9004008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3632" y="2060848"/>
            <a:ext cx="3349683" cy="2232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4\AppData\Local\Microsoft\Windows\Temporary Internet Files\Content.IE5\T8USHPFU\MP9004231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642" y="3068719"/>
            <a:ext cx="3686894" cy="3719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4\AppData\Local\Microsoft\Windows\Temporary Internet Files\Content.IE5\J28KZAZ0\MP90031383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2347" y="4560992"/>
            <a:ext cx="3340968" cy="222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 flipH="1">
            <a:off x="1187624" y="3270642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tropický prales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84357" y="2334071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pouště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92225" y="6156012"/>
            <a:ext cx="1672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savany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24620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i="1" u="sng" dirty="0" smtClean="0"/>
              <a:t>Vyber rostliny a živočichy tropického pralesa:</a:t>
            </a:r>
            <a:endParaRPr lang="cs-CZ" sz="2400" i="1" u="sng" dirty="0"/>
          </a:p>
        </p:txBody>
      </p:sp>
      <p:sp>
        <p:nvSpPr>
          <p:cNvPr id="4" name="Obdélník 3"/>
          <p:cNvSpPr/>
          <p:nvPr/>
        </p:nvSpPr>
        <p:spPr>
          <a:xfrm>
            <a:off x="467544" y="332656"/>
            <a:ext cx="3168352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Tropický prales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08D4\AppData\Local\Microsoft\Windows\Temporary Internet Files\Content.IE5\3YQK8ARZ\MP9001487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9227" y="167035"/>
            <a:ext cx="1425979" cy="2258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4\AppData\Local\Microsoft\Windows\Temporary Internet Files\Content.IE5\J28KZAZ0\MP9004334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0377" y="3252611"/>
            <a:ext cx="1375519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D4\AppData\Local\Microsoft\Windows\Temporary Internet Files\Content.IE5\PXKZTWBK\MP9004017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5346" y="5403997"/>
            <a:ext cx="1210550" cy="1222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D4\AppData\Local\Microsoft\Windows\Temporary Internet Files\Content.IE5\G0NFF22S\MP9001787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97" y="1705186"/>
            <a:ext cx="2154072" cy="1439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D4\AppData\Local\Microsoft\Windows\Temporary Internet Files\Content.IE5\Z9SZQGMB\MP9002629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97" y="3323133"/>
            <a:ext cx="1682527" cy="1696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D4\AppData\Local\Microsoft\Windows\Temporary Internet Files\Content.IE5\1YC3MQJD\MP90040384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97" y="5326391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D4\AppData\Local\Microsoft\Windows\Temporary Internet Files\Content.IE5\LA7IG1YU\MP90018038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705186"/>
            <a:ext cx="1915728" cy="1257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8D4\AppData\Local\Microsoft\Windows\Temporary Internet Files\Content.IE5\L038WXQG\MP90040320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672" y="3252611"/>
            <a:ext cx="2185092" cy="1456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08D4\AppData\Local\Microsoft\Windows\Temporary Internet Files\Content.IE5\TD6K1XXB\MP90044247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8666" y="5169013"/>
            <a:ext cx="2186025" cy="14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08D4\AppData\Local\Microsoft\Windows\Temporary Internet Files\Content.IE5\1C5T4T4H\MP90041166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451705"/>
            <a:ext cx="1206939" cy="1688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08D4\AppData\Local\Microsoft\Windows\Temporary Internet Files\Content.IE5\RY5UQ1H2\MC90001672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4054" y="2551526"/>
            <a:ext cx="1425979" cy="1429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08D4\AppData\Local\Microsoft\Windows\Temporary Internet Files\Content.IE5\LRGG8L0B\MP900405038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4054" y="4112214"/>
            <a:ext cx="1719110" cy="256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4586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75898"/>
            <a:ext cx="8229600" cy="6264696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sz="2400" dirty="0" smtClean="0"/>
              <a:t>rozkládají se mezi tropickým pralesem a pouštěmi</a:t>
            </a:r>
          </a:p>
          <a:p>
            <a:r>
              <a:rPr lang="cs-CZ" sz="2400" dirty="0" smtClean="0"/>
              <a:t>střídá se zde období dešťů s obdobím sucha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i="1" u="sng" dirty="0" smtClean="0"/>
              <a:t>Vyber živočichy této krajiny:</a:t>
            </a:r>
            <a:endParaRPr lang="cs-CZ" sz="2400" i="1" u="sng" dirty="0"/>
          </a:p>
        </p:txBody>
      </p:sp>
      <p:sp>
        <p:nvSpPr>
          <p:cNvPr id="4" name="Obdélník 3"/>
          <p:cNvSpPr/>
          <p:nvPr/>
        </p:nvSpPr>
        <p:spPr>
          <a:xfrm>
            <a:off x="467544" y="260648"/>
            <a:ext cx="2808312" cy="576064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Savana</a:t>
            </a:r>
            <a:endParaRPr lang="cs-CZ" sz="2400" dirty="0"/>
          </a:p>
        </p:txBody>
      </p:sp>
      <p:pic>
        <p:nvPicPr>
          <p:cNvPr id="1026" name="Picture 2" descr="C:\Users\08D4\AppData\Local\Microsoft\Windows\Temporary Internet Files\Content.IE5\LRGG8L0B\MP9001806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08920"/>
            <a:ext cx="1828800" cy="1200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4\AppData\Local\Microsoft\Windows\Temporary Internet Files\Content.IE5\5VOX50YL\MP9004038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399678"/>
            <a:ext cx="1407478" cy="2110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4\AppData\Local\Microsoft\Windows\Temporary Internet Files\Content.IE5\J28KZAZ0\MP9001490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098008"/>
            <a:ext cx="2157437" cy="1438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4\AppData\Local\Microsoft\Windows\Temporary Internet Files\Content.IE5\ZRGPI3UF\MP90040674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5464" y="5348436"/>
            <a:ext cx="1745720" cy="1163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4\AppData\Local\Microsoft\Windows\Temporary Internet Files\Content.IE5\EQ3XVSGK\MP90018029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5318" y="4561935"/>
            <a:ext cx="1230754" cy="1948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4\AppData\Local\Microsoft\Windows\Temporary Internet Files\Content.IE5\TD6K1XXB\MC900438020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6429" y="332094"/>
            <a:ext cx="1009235" cy="1009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4\AppData\Local\Microsoft\Windows\Temporary Internet Files\Content.IE5\1C5T4T4H\MP90044863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718598"/>
            <a:ext cx="1759157" cy="1319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D4\AppData\Local\Microsoft\Windows\Temporary Internet Files\Content.IE5\G0NFF22S\MP90031390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4441" y="3645024"/>
            <a:ext cx="1900808" cy="1574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4\AppData\Local\Microsoft\Windows\Temporary Internet Files\Content.IE5\LA7IG1YU\MP90040383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1827" y="4746505"/>
            <a:ext cx="1184978" cy="17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4\AppData\Local\Microsoft\Windows\Temporary Internet Files\Content.IE5\ZRGPI3UF\MP90043176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4899" y="5188455"/>
            <a:ext cx="1730185" cy="1323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D4\AppData\Local\Microsoft\Windows\Temporary Internet Files\Content.IE5\LRGG8L0B\MP900431807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718598"/>
            <a:ext cx="2003671" cy="1349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8D4\AppData\Local\Microsoft\Windows\Temporary Internet Files\Content.IE5\W7DK78J1\MP900178658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5009" y="4122338"/>
            <a:ext cx="1668253" cy="111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1507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7647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476672"/>
            <a:ext cx="2016224" cy="6573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Pouště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34036"/>
            <a:ext cx="376507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v</a:t>
            </a:r>
            <a:r>
              <a:rPr lang="cs-CZ" sz="2400" dirty="0" smtClean="0"/>
              <a:t>ysoké teploty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n</a:t>
            </a:r>
            <a:r>
              <a:rPr lang="cs-CZ" sz="2400" dirty="0" smtClean="0"/>
              <a:t>edostatek vodních srážek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o</a:t>
            </a:r>
            <a:r>
              <a:rPr lang="cs-CZ" sz="2400" dirty="0" smtClean="0"/>
              <a:t>ázy – voda, obilí, palmy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5284" y="2334365"/>
            <a:ext cx="52565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smtClean="0"/>
              <a:t>Vyber rostliny a </a:t>
            </a:r>
            <a:r>
              <a:rPr lang="cs-CZ" sz="2400" i="1" u="sng" dirty="0"/>
              <a:t>živočichy této krajiny:</a:t>
            </a:r>
          </a:p>
          <a:p>
            <a:endParaRPr lang="cs-CZ" dirty="0"/>
          </a:p>
        </p:txBody>
      </p:sp>
      <p:pic>
        <p:nvPicPr>
          <p:cNvPr id="2050" name="Picture 2" descr="C:\Users\08D4\AppData\Local\Microsoft\Windows\Temporary Internet Files\Content.IE5\EQ3XVSGK\MP9004224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0369"/>
            <a:ext cx="1374569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4\AppData\Local\Microsoft\Windows\Temporary Internet Files\Content.IE5\ZRGPI3UF\MP9004069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52936"/>
            <a:ext cx="2035696" cy="1357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4\AppData\Local\Microsoft\Windows\Temporary Internet Files\Content.IE5\LRGG8L0B\MP9001799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76906"/>
            <a:ext cx="2048114" cy="1344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4\AppData\Local\Microsoft\Windows\Temporary Internet Files\Content.IE5\T8USHPFU\MP9002622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8892" y="1791018"/>
            <a:ext cx="1725438" cy="1711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D4\AppData\Local\Microsoft\Windows\Temporary Internet Files\Content.IE5\ZRGPI3UF\MP90031380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852936"/>
            <a:ext cx="119786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4\AppData\Local\Microsoft\Windows\Temporary Internet Files\Content.IE5\TD6K1XXB\MP9001787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2320" y="2852936"/>
            <a:ext cx="119786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D4\AppData\Local\Microsoft\Windows\Temporary Internet Files\Content.IE5\5VOX50YL\MP90042306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284" y="2852936"/>
            <a:ext cx="1434749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D4\AppData\Local\Microsoft\Windows\Temporary Internet Files\Content.IE5\W7DK78J1\MP90043088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8892" y="3502077"/>
            <a:ext cx="1817095" cy="21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5085184"/>
            <a:ext cx="775385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Největší pouště světa jsou v Africe ( Sahara ), v Asii ( Arabský </a:t>
            </a:r>
          </a:p>
          <a:p>
            <a:r>
              <a:rPr lang="cs-CZ" sz="2400" dirty="0" smtClean="0"/>
              <a:t>poloostrov, Střední Asie), v Americe a v Austrálii.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780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544616"/>
          </a:xfrm>
        </p:spPr>
        <p:txBody>
          <a:bodyPr/>
          <a:lstStyle/>
          <a:p>
            <a:r>
              <a:rPr lang="cs-CZ" sz="2400" dirty="0" smtClean="0"/>
              <a:t>rozkládá se mezi tropickým a mírným pásem</a:t>
            </a:r>
          </a:p>
          <a:p>
            <a:r>
              <a:rPr lang="cs-CZ" sz="2400" dirty="0" smtClean="0"/>
              <a:t>horké a suché léto</a:t>
            </a:r>
          </a:p>
          <a:p>
            <a:r>
              <a:rPr lang="cs-CZ" sz="2400" dirty="0" smtClean="0"/>
              <a:t>stále zelené rostliny ( vavřín, myrta, levandule, cedr, cypřiš,</a:t>
            </a:r>
            <a:br>
              <a:rPr lang="cs-CZ" sz="2400" dirty="0" smtClean="0"/>
            </a:br>
            <a:r>
              <a:rPr lang="cs-CZ" sz="2400" dirty="0" smtClean="0"/>
              <a:t>pinie</a:t>
            </a:r>
          </a:p>
          <a:p>
            <a:r>
              <a:rPr lang="cs-CZ" sz="2400" dirty="0" smtClean="0"/>
              <a:t>pomeranče, citrony, bavlník, olivovník, vinná réva, ořešák,</a:t>
            </a:r>
            <a:br>
              <a:rPr lang="cs-CZ" sz="2400" dirty="0" smtClean="0"/>
            </a:br>
            <a:r>
              <a:rPr lang="cs-CZ" sz="2400" dirty="0" smtClean="0"/>
              <a:t>rýže, čajovník, tabák</a:t>
            </a:r>
          </a:p>
          <a:p>
            <a:endParaRPr lang="cs-CZ" sz="2400" dirty="0" smtClean="0"/>
          </a:p>
          <a:p>
            <a:r>
              <a:rPr lang="cs-CZ" dirty="0" smtClean="0"/>
              <a:t>3</a:t>
            </a:r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528" y="188640"/>
            <a:ext cx="8496943" cy="576064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SUBTROPICKÝ   PÁS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08D4\AppData\Local\Microsoft\Windows\Temporary Internet Files\Content.IE5\1C5T4T4H\MP9004332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73" y="4109743"/>
            <a:ext cx="1567767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4\AppData\Local\Microsoft\Windows\Temporary Internet Files\Content.IE5\TD6K1XXB\MP9001444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6765" y="4133795"/>
            <a:ext cx="1395600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D4\AppData\Local\Microsoft\Windows\Temporary Internet Files\Content.IE5\1C5T4T4H\MP9004266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9296" y="3424074"/>
            <a:ext cx="2055401" cy="137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D4\AppData\Local\Microsoft\Windows\Temporary Internet Files\Content.IE5\W7DK78J1\MP9002276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7217" y="4994794"/>
            <a:ext cx="2404864" cy="1575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D4\AppData\Local\Microsoft\Windows\Temporary Internet Files\Content.IE5\EQ3XVSGK\MP90040219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428999"/>
            <a:ext cx="20856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9298" y="3424074"/>
            <a:ext cx="42484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/>
              <a:t>P</a:t>
            </a:r>
            <a:r>
              <a:rPr lang="cs-CZ" sz="2400" i="1" u="sng" dirty="0" smtClean="0"/>
              <a:t>ojmenuj rostliny na obrázcích:</a:t>
            </a:r>
            <a:endParaRPr lang="cs-CZ" sz="2400" i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57610" y="432445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4513" y="382039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11760" y="382605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78174" y="4693786"/>
            <a:ext cx="3103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17201" y="62006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225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811172"/>
            <a:ext cx="80648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Citace: Použité ilustrace: </a:t>
            </a:r>
            <a:r>
              <a:rPr lang="cs-CZ" dirty="0">
                <a:hlinkClick r:id="rId2"/>
              </a:rPr>
              <a:t>www.office.microsoft.com</a:t>
            </a: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r>
              <a:rPr lang="cs-CZ" dirty="0" smtClean="0"/>
              <a:t>Řešení: </a:t>
            </a:r>
          </a:p>
          <a:p>
            <a:endParaRPr lang="cs-CZ" dirty="0" smtClean="0"/>
          </a:p>
          <a:p>
            <a:r>
              <a:rPr lang="cs-CZ" i="1" dirty="0" smtClean="0"/>
              <a:t>Tropický prales</a:t>
            </a:r>
            <a:r>
              <a:rPr lang="cs-CZ" dirty="0" smtClean="0"/>
              <a:t>: gorila, krokodýl, hroch, tukan, jaguár, kávovník, skořicovník, palmy</a:t>
            </a:r>
          </a:p>
          <a:p>
            <a:endParaRPr lang="cs-CZ" dirty="0"/>
          </a:p>
          <a:p>
            <a:r>
              <a:rPr lang="cs-CZ" i="1" dirty="0" smtClean="0"/>
              <a:t>Savany</a:t>
            </a:r>
            <a:r>
              <a:rPr lang="cs-CZ" dirty="0" smtClean="0"/>
              <a:t>:  mravenec, klokan, žirafa, lev, antilopa, slon, pštros</a:t>
            </a:r>
          </a:p>
          <a:p>
            <a:endParaRPr lang="cs-CZ" dirty="0"/>
          </a:p>
          <a:p>
            <a:r>
              <a:rPr lang="cs-CZ" i="1" dirty="0" smtClean="0"/>
              <a:t>Pouště</a:t>
            </a:r>
            <a:r>
              <a:rPr lang="cs-CZ" dirty="0" smtClean="0"/>
              <a:t>:  kaktus, palma, velbloud, štír, pavouk, had</a:t>
            </a:r>
          </a:p>
          <a:p>
            <a:endParaRPr lang="cs-CZ" dirty="0"/>
          </a:p>
          <a:p>
            <a:r>
              <a:rPr lang="cs-CZ" i="1" dirty="0" smtClean="0"/>
              <a:t>Subtropický pás</a:t>
            </a:r>
            <a:r>
              <a:rPr lang="cs-CZ" dirty="0" smtClean="0"/>
              <a:t>:  1 – levandule, 2 – olivovník, 3 – pomerančovník, 4 – vinná réva</a:t>
            </a:r>
            <a:br>
              <a:rPr lang="cs-CZ" dirty="0" smtClean="0"/>
            </a:br>
            <a:r>
              <a:rPr lang="cs-CZ" dirty="0" smtClean="0"/>
              <a:t>	               5 - rýže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693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592</TotalTime>
  <Words>194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TROPICKÝ PODNEBNÝ PÁS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65</cp:revision>
  <dcterms:created xsi:type="dcterms:W3CDTF">2011-06-19T09:19:17Z</dcterms:created>
  <dcterms:modified xsi:type="dcterms:W3CDTF">2012-12-28T09:53:54Z</dcterms:modified>
</cp:coreProperties>
</file>