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74" r:id="rId3"/>
    <p:sldId id="277" r:id="rId4"/>
    <p:sldId id="278" r:id="rId5"/>
    <p:sldId id="279" r:id="rId6"/>
    <p:sldId id="28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A15A"/>
    <a:srgbClr val="FFCC66"/>
    <a:srgbClr val="FFFF99"/>
    <a:srgbClr val="C3CF2B"/>
    <a:srgbClr val="8EB149"/>
    <a:srgbClr val="808000"/>
    <a:srgbClr val="2CC25A"/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5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VY_32_INOVACE_07_Zeměpis_6.ročník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05_Nadmořská výška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opakování pojmu nadmořská výška, rozdělení krajiny podle nadmořské výšky a její označení na mapě, žáci s pomocí mapy určují nadmořskou výšku jednotlivých míst a přiřazují  jednotlivá místa s určenou nadmořskou výškou na správné místo v mapě. </a:t>
            </a:r>
            <a:r>
              <a:rPr lang="cs-CZ" sz="2000" dirty="0">
                <a:solidFill>
                  <a:schemeClr val="tx1"/>
                </a:solidFill>
              </a:rPr>
              <a:t>Materiál slouží  k </a:t>
            </a:r>
            <a:r>
              <a:rPr lang="cs-CZ" sz="2000" dirty="0" smtClean="0">
                <a:solidFill>
                  <a:schemeClr val="tx1"/>
                </a:solidFill>
              </a:rPr>
              <a:t>projekci </a:t>
            </a:r>
            <a:r>
              <a:rPr lang="cs-CZ" sz="2000" dirty="0">
                <a:solidFill>
                  <a:schemeClr val="tx1"/>
                </a:solidFill>
              </a:rPr>
              <a:t>na interaktivní tabuli</a:t>
            </a:r>
          </a:p>
          <a:p>
            <a:endParaRPr lang="cs-CZ" sz="2000" dirty="0" smtClean="0">
              <a:solidFill>
                <a:schemeClr val="tx1"/>
              </a:solidFill>
            </a:endParaRP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8552" y="548680"/>
            <a:ext cx="7704856" cy="129614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 A D M O Ř S K Á     V Ý Š K 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3251" y="2924944"/>
            <a:ext cx="80221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Nadmořská výška</a:t>
            </a:r>
            <a:r>
              <a:rPr lang="cs-CZ" sz="2400" dirty="0" smtClean="0"/>
              <a:t> místa na zemi se označuje </a:t>
            </a:r>
            <a:r>
              <a:rPr lang="cs-CZ" sz="2400" b="1" dirty="0" smtClean="0"/>
              <a:t>číslem, </a:t>
            </a:r>
            <a:r>
              <a:rPr lang="cs-CZ" sz="2400" dirty="0" smtClean="0"/>
              <a:t>které nám</a:t>
            </a:r>
            <a:br>
              <a:rPr lang="cs-CZ" sz="2400" dirty="0" smtClean="0"/>
            </a:br>
            <a:r>
              <a:rPr lang="cs-CZ" sz="2400" dirty="0" smtClean="0"/>
              <a:t>říká, kolik </a:t>
            </a:r>
            <a:r>
              <a:rPr lang="cs-CZ" sz="2400" b="1" dirty="0" smtClean="0"/>
              <a:t>metrů nad hladinou moře </a:t>
            </a:r>
            <a:r>
              <a:rPr lang="cs-CZ" sz="2400" dirty="0" smtClean="0"/>
              <a:t>místo leží.</a:t>
            </a:r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dirty="0"/>
              <a:t>Zápis:</a:t>
            </a:r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32334" y="4376840"/>
            <a:ext cx="61172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Hrádek 200 m n.m. ( metrů nad mořem )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29724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5732" y="519063"/>
            <a:ext cx="73046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Podle nadmořské výšky rozdělujeme krajiny na: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395536" y="1998132"/>
            <a:ext cx="3384376" cy="638780"/>
          </a:xfrm>
          <a:prstGeom prst="rect">
            <a:avLst/>
          </a:prstGeom>
          <a:gradFill flip="none" rotWithShape="1">
            <a:gsLst>
              <a:gs pos="2000">
                <a:schemeClr val="accent3">
                  <a:lumMod val="50000"/>
                </a:schemeClr>
              </a:gs>
              <a:gs pos="50000">
                <a:srgbClr val="9CB86E"/>
              </a:gs>
              <a:gs pos="100000">
                <a:schemeClr val="accent3">
                  <a:lumMod val="40000"/>
                  <a:lumOff val="60000"/>
                </a:scheme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Nížiny  -  do 200 m n.m.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87524" y="3068960"/>
            <a:ext cx="3600400" cy="648072"/>
          </a:xfrm>
          <a:prstGeom prst="rect">
            <a:avLst/>
          </a:prstGeom>
          <a:gradFill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Vysočiny  -  nad 200 m n.m.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21517" y="115180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označení</a:t>
            </a:r>
            <a:endParaRPr lang="cs-CZ" sz="24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3192762"/>
              </p:ext>
            </p:extLst>
          </p:nvPr>
        </p:nvGraphicFramePr>
        <p:xfrm>
          <a:off x="4644008" y="2085819"/>
          <a:ext cx="1656184" cy="463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"/>
                <a:gridCol w="828092"/>
              </a:tblGrid>
              <a:tr h="46340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8EB14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3CF2B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7737130"/>
              </p:ext>
            </p:extLst>
          </p:nvPr>
        </p:nvGraphicFramePr>
        <p:xfrm>
          <a:off x="4644010" y="3212976"/>
          <a:ext cx="4104455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0891"/>
                <a:gridCol w="820891"/>
                <a:gridCol w="820891"/>
                <a:gridCol w="820891"/>
                <a:gridCol w="820891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8A15A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4499991" y="1682547"/>
            <a:ext cx="21002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0       100     200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2838127"/>
            <a:ext cx="47596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200    400      600     1000  1500  2000</a:t>
            </a:r>
            <a:endParaRPr lang="cs-CZ" sz="24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7218" y="4604422"/>
            <a:ext cx="2411760" cy="1808820"/>
          </a:xfrm>
          <a:prstGeom prst="rect">
            <a:avLst/>
          </a:prstGeom>
        </p:spPr>
      </p:pic>
      <p:pic>
        <p:nvPicPr>
          <p:cNvPr id="1029" name="Picture 5" descr="C:\Users\08D4\AppData\Local\Microsoft\Windows\Temporary Internet Files\Content.IE5\W7DK78J1\MP9004140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210" y="4878709"/>
            <a:ext cx="2267744" cy="1511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664323"/>
            <a:ext cx="2331892" cy="174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161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19063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Vyhledej na mapě a správně přiřaď nadmořskou výšku: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667849" y="1484784"/>
            <a:ext cx="2304256" cy="36004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Větrník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19872" y="1484784"/>
            <a:ext cx="936104" cy="36004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208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67849" y="2204864"/>
            <a:ext cx="2304256" cy="36004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Jochy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82056" y="2204864"/>
            <a:ext cx="936104" cy="36004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156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8089" y="2996952"/>
            <a:ext cx="2304256" cy="36004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Mařenka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90112" y="2996952"/>
            <a:ext cx="936104" cy="36004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1012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8089" y="3717032"/>
            <a:ext cx="2304256" cy="36004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Ještěd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390112" y="3717032"/>
            <a:ext cx="936104" cy="36004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510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38089" y="4437112"/>
            <a:ext cx="2304256" cy="36004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Mělník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390112" y="4437112"/>
            <a:ext cx="936104" cy="36004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711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6764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88970"/>
            <a:ext cx="83131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Vyber jedno libovolné místo v uvedené oblasti, zapiš jeho</a:t>
            </a:r>
            <a:br>
              <a:rPr lang="cs-CZ" sz="2400" dirty="0" smtClean="0"/>
            </a:br>
            <a:r>
              <a:rPr lang="cs-CZ" sz="2400" dirty="0" smtClean="0"/>
              <a:t>nadmořskou výšku a zvol správnou barvu jeho označení na mapě: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Českomoravská vrchovina   _______________ _______  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7579096" y="1859749"/>
            <a:ext cx="1008112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85292" y="3140968"/>
            <a:ext cx="741332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České středohoří                  </a:t>
            </a:r>
            <a:r>
              <a:rPr lang="cs-CZ" sz="2400" dirty="0"/>
              <a:t>_______________ _______  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7544" y="3789040"/>
            <a:ext cx="741332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Česká tabule                          _______________ </a:t>
            </a:r>
            <a:r>
              <a:rPr lang="cs-CZ" sz="2400" dirty="0"/>
              <a:t>_______  </a:t>
            </a:r>
          </a:p>
        </p:txBody>
      </p:sp>
      <p:sp>
        <p:nvSpPr>
          <p:cNvPr id="7" name="Obdélník 6"/>
          <p:cNvSpPr/>
          <p:nvPr/>
        </p:nvSpPr>
        <p:spPr>
          <a:xfrm>
            <a:off x="471044" y="2564904"/>
            <a:ext cx="741332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Šumava                                   </a:t>
            </a:r>
            <a:r>
              <a:rPr lang="cs-CZ" sz="2400" dirty="0"/>
              <a:t>_______________ _______  </a:t>
            </a:r>
          </a:p>
        </p:txBody>
      </p:sp>
      <p:sp>
        <p:nvSpPr>
          <p:cNvPr id="8" name="Obdélník 7"/>
          <p:cNvSpPr/>
          <p:nvPr/>
        </p:nvSpPr>
        <p:spPr>
          <a:xfrm>
            <a:off x="485292" y="4509120"/>
            <a:ext cx="741332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Drahanská vrchovina           _______________ </a:t>
            </a:r>
            <a:r>
              <a:rPr lang="cs-CZ" sz="2400" dirty="0"/>
              <a:t>_______  </a:t>
            </a:r>
          </a:p>
        </p:txBody>
      </p:sp>
      <p:sp>
        <p:nvSpPr>
          <p:cNvPr id="9" name="Obdélník 8"/>
          <p:cNvSpPr/>
          <p:nvPr/>
        </p:nvSpPr>
        <p:spPr>
          <a:xfrm>
            <a:off x="7575596" y="2531535"/>
            <a:ext cx="1008112" cy="36004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573321" y="3140968"/>
            <a:ext cx="1008112" cy="36004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575596" y="3839852"/>
            <a:ext cx="1008112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575596" y="4559932"/>
            <a:ext cx="1008112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678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34300"/>
            <a:ext cx="72998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Zkontroluj podle mapy a přiřaď na správné místo v mapě: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683568" y="1268760"/>
            <a:ext cx="2232248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Sněžka  1602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1929680"/>
            <a:ext cx="2232248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Boubín  1362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20616" y="1953393"/>
            <a:ext cx="2232248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Deblínek</a:t>
            </a:r>
            <a:r>
              <a:rPr lang="cs-CZ" sz="2400" dirty="0" smtClean="0">
                <a:solidFill>
                  <a:schemeClr val="tx1"/>
                </a:solidFill>
              </a:rPr>
              <a:t>  394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99932" y="1268760"/>
            <a:ext cx="2232248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Lysá hora  1423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20616" y="1268760"/>
            <a:ext cx="2232248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Praděd  1497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1331640" y="2457449"/>
            <a:ext cx="6965723" cy="4247187"/>
          </a:xfrm>
          <a:custGeom>
            <a:avLst/>
            <a:gdLst>
              <a:gd name="connsiteX0" fmla="*/ 68239 w 6965723"/>
              <a:gd name="connsiteY0" fmla="*/ 791570 h 4247187"/>
              <a:gd name="connsiteX1" fmla="*/ 136478 w 6965723"/>
              <a:gd name="connsiteY1" fmla="*/ 900752 h 4247187"/>
              <a:gd name="connsiteX2" fmla="*/ 150126 w 6965723"/>
              <a:gd name="connsiteY2" fmla="*/ 941695 h 4247187"/>
              <a:gd name="connsiteX3" fmla="*/ 204717 w 6965723"/>
              <a:gd name="connsiteY3" fmla="*/ 1023582 h 4247187"/>
              <a:gd name="connsiteX4" fmla="*/ 245660 w 6965723"/>
              <a:gd name="connsiteY4" fmla="*/ 1009934 h 4247187"/>
              <a:gd name="connsiteX5" fmla="*/ 259308 w 6965723"/>
              <a:gd name="connsiteY5" fmla="*/ 968991 h 4247187"/>
              <a:gd name="connsiteX6" fmla="*/ 327547 w 6965723"/>
              <a:gd name="connsiteY6" fmla="*/ 900752 h 4247187"/>
              <a:gd name="connsiteX7" fmla="*/ 354842 w 6965723"/>
              <a:gd name="connsiteY7" fmla="*/ 859808 h 4247187"/>
              <a:gd name="connsiteX8" fmla="*/ 436729 w 6965723"/>
              <a:gd name="connsiteY8" fmla="*/ 832513 h 4247187"/>
              <a:gd name="connsiteX9" fmla="*/ 477672 w 6965723"/>
              <a:gd name="connsiteY9" fmla="*/ 818865 h 4247187"/>
              <a:gd name="connsiteX10" fmla="*/ 559559 w 6965723"/>
              <a:gd name="connsiteY10" fmla="*/ 764274 h 4247187"/>
              <a:gd name="connsiteX11" fmla="*/ 682389 w 6965723"/>
              <a:gd name="connsiteY11" fmla="*/ 723331 h 4247187"/>
              <a:gd name="connsiteX12" fmla="*/ 723332 w 6965723"/>
              <a:gd name="connsiteY12" fmla="*/ 709683 h 4247187"/>
              <a:gd name="connsiteX13" fmla="*/ 791571 w 6965723"/>
              <a:gd name="connsiteY13" fmla="*/ 723331 h 4247187"/>
              <a:gd name="connsiteX14" fmla="*/ 818866 w 6965723"/>
              <a:gd name="connsiteY14" fmla="*/ 764274 h 4247187"/>
              <a:gd name="connsiteX15" fmla="*/ 859809 w 6965723"/>
              <a:gd name="connsiteY15" fmla="*/ 777922 h 4247187"/>
              <a:gd name="connsiteX16" fmla="*/ 996287 w 6965723"/>
              <a:gd name="connsiteY16" fmla="*/ 736979 h 4247187"/>
              <a:gd name="connsiteX17" fmla="*/ 1023583 w 6965723"/>
              <a:gd name="connsiteY17" fmla="*/ 696035 h 4247187"/>
              <a:gd name="connsiteX18" fmla="*/ 1064526 w 6965723"/>
              <a:gd name="connsiteY18" fmla="*/ 682388 h 4247187"/>
              <a:gd name="connsiteX19" fmla="*/ 1214651 w 6965723"/>
              <a:gd name="connsiteY19" fmla="*/ 668740 h 4247187"/>
              <a:gd name="connsiteX20" fmla="*/ 1310186 w 6965723"/>
              <a:gd name="connsiteY20" fmla="*/ 573206 h 4247187"/>
              <a:gd name="connsiteX21" fmla="*/ 1364777 w 6965723"/>
              <a:gd name="connsiteY21" fmla="*/ 559558 h 4247187"/>
              <a:gd name="connsiteX22" fmla="*/ 1446663 w 6965723"/>
              <a:gd name="connsiteY22" fmla="*/ 518614 h 4247187"/>
              <a:gd name="connsiteX23" fmla="*/ 1460311 w 6965723"/>
              <a:gd name="connsiteY23" fmla="*/ 559558 h 4247187"/>
              <a:gd name="connsiteX24" fmla="*/ 1501254 w 6965723"/>
              <a:gd name="connsiteY24" fmla="*/ 573206 h 4247187"/>
              <a:gd name="connsiteX25" fmla="*/ 1542197 w 6965723"/>
              <a:gd name="connsiteY25" fmla="*/ 559558 h 4247187"/>
              <a:gd name="connsiteX26" fmla="*/ 1610436 w 6965723"/>
              <a:gd name="connsiteY26" fmla="*/ 436728 h 4247187"/>
              <a:gd name="connsiteX27" fmla="*/ 1801505 w 6965723"/>
              <a:gd name="connsiteY27" fmla="*/ 409432 h 4247187"/>
              <a:gd name="connsiteX28" fmla="*/ 1856096 w 6965723"/>
              <a:gd name="connsiteY28" fmla="*/ 395785 h 4247187"/>
              <a:gd name="connsiteX29" fmla="*/ 1965278 w 6965723"/>
              <a:gd name="connsiteY29" fmla="*/ 382137 h 4247187"/>
              <a:gd name="connsiteX30" fmla="*/ 1992574 w 6965723"/>
              <a:gd name="connsiteY30" fmla="*/ 341194 h 4247187"/>
              <a:gd name="connsiteX31" fmla="*/ 2074460 w 6965723"/>
              <a:gd name="connsiteY31" fmla="*/ 300250 h 4247187"/>
              <a:gd name="connsiteX32" fmla="*/ 2156347 w 6965723"/>
              <a:gd name="connsiteY32" fmla="*/ 341194 h 4247187"/>
              <a:gd name="connsiteX33" fmla="*/ 2197290 w 6965723"/>
              <a:gd name="connsiteY33" fmla="*/ 354841 h 4247187"/>
              <a:gd name="connsiteX34" fmla="*/ 2265529 w 6965723"/>
              <a:gd name="connsiteY34" fmla="*/ 341194 h 4247187"/>
              <a:gd name="connsiteX35" fmla="*/ 2388359 w 6965723"/>
              <a:gd name="connsiteY35" fmla="*/ 245659 h 4247187"/>
              <a:gd name="connsiteX36" fmla="*/ 2429302 w 6965723"/>
              <a:gd name="connsiteY36" fmla="*/ 232011 h 4247187"/>
              <a:gd name="connsiteX37" fmla="*/ 2470245 w 6965723"/>
              <a:gd name="connsiteY37" fmla="*/ 204716 h 4247187"/>
              <a:gd name="connsiteX38" fmla="*/ 2497541 w 6965723"/>
              <a:gd name="connsiteY38" fmla="*/ 163773 h 4247187"/>
              <a:gd name="connsiteX39" fmla="*/ 2429302 w 6965723"/>
              <a:gd name="connsiteY39" fmla="*/ 109182 h 4247187"/>
              <a:gd name="connsiteX40" fmla="*/ 2388359 w 6965723"/>
              <a:gd name="connsiteY40" fmla="*/ 81886 h 4247187"/>
              <a:gd name="connsiteX41" fmla="*/ 2415654 w 6965723"/>
              <a:gd name="connsiteY41" fmla="*/ 40943 h 4247187"/>
              <a:gd name="connsiteX42" fmla="*/ 2497541 w 6965723"/>
              <a:gd name="connsiteY42" fmla="*/ 0 h 4247187"/>
              <a:gd name="connsiteX43" fmla="*/ 2593075 w 6965723"/>
              <a:gd name="connsiteY43" fmla="*/ 27295 h 4247187"/>
              <a:gd name="connsiteX44" fmla="*/ 2674962 w 6965723"/>
              <a:gd name="connsiteY44" fmla="*/ 95534 h 4247187"/>
              <a:gd name="connsiteX45" fmla="*/ 2756848 w 6965723"/>
              <a:gd name="connsiteY45" fmla="*/ 136477 h 4247187"/>
              <a:gd name="connsiteX46" fmla="*/ 2770496 w 6965723"/>
              <a:gd name="connsiteY46" fmla="*/ 177420 h 4247187"/>
              <a:gd name="connsiteX47" fmla="*/ 2770496 w 6965723"/>
              <a:gd name="connsiteY47" fmla="*/ 218364 h 4247187"/>
              <a:gd name="connsiteX48" fmla="*/ 2797791 w 6965723"/>
              <a:gd name="connsiteY48" fmla="*/ 259307 h 4247187"/>
              <a:gd name="connsiteX49" fmla="*/ 2756848 w 6965723"/>
              <a:gd name="connsiteY49" fmla="*/ 300250 h 4247187"/>
              <a:gd name="connsiteX50" fmla="*/ 2811439 w 6965723"/>
              <a:gd name="connsiteY50" fmla="*/ 354841 h 4247187"/>
              <a:gd name="connsiteX51" fmla="*/ 2947917 w 6965723"/>
              <a:gd name="connsiteY51" fmla="*/ 368489 h 4247187"/>
              <a:gd name="connsiteX52" fmla="*/ 3029803 w 6965723"/>
              <a:gd name="connsiteY52" fmla="*/ 313898 h 4247187"/>
              <a:gd name="connsiteX53" fmla="*/ 3070747 w 6965723"/>
              <a:gd name="connsiteY53" fmla="*/ 341194 h 4247187"/>
              <a:gd name="connsiteX54" fmla="*/ 3138986 w 6965723"/>
              <a:gd name="connsiteY54" fmla="*/ 327546 h 4247187"/>
              <a:gd name="connsiteX55" fmla="*/ 3179929 w 6965723"/>
              <a:gd name="connsiteY55" fmla="*/ 245659 h 4247187"/>
              <a:gd name="connsiteX56" fmla="*/ 3166281 w 6965723"/>
              <a:gd name="connsiteY56" fmla="*/ 191068 h 4247187"/>
              <a:gd name="connsiteX57" fmla="*/ 3152633 w 6965723"/>
              <a:gd name="connsiteY57" fmla="*/ 150125 h 4247187"/>
              <a:gd name="connsiteX58" fmla="*/ 3193577 w 6965723"/>
              <a:gd name="connsiteY58" fmla="*/ 122829 h 4247187"/>
              <a:gd name="connsiteX59" fmla="*/ 3275463 w 6965723"/>
              <a:gd name="connsiteY59" fmla="*/ 150125 h 4247187"/>
              <a:gd name="connsiteX60" fmla="*/ 3357350 w 6965723"/>
              <a:gd name="connsiteY60" fmla="*/ 218364 h 4247187"/>
              <a:gd name="connsiteX61" fmla="*/ 3439236 w 6965723"/>
              <a:gd name="connsiteY61" fmla="*/ 232011 h 4247187"/>
              <a:gd name="connsiteX62" fmla="*/ 3452884 w 6965723"/>
              <a:gd name="connsiteY62" fmla="*/ 272955 h 4247187"/>
              <a:gd name="connsiteX63" fmla="*/ 3425589 w 6965723"/>
              <a:gd name="connsiteY63" fmla="*/ 368489 h 4247187"/>
              <a:gd name="connsiteX64" fmla="*/ 3439236 w 6965723"/>
              <a:gd name="connsiteY64" fmla="*/ 423080 h 4247187"/>
              <a:gd name="connsiteX65" fmla="*/ 3562066 w 6965723"/>
              <a:gd name="connsiteY65" fmla="*/ 532262 h 4247187"/>
              <a:gd name="connsiteX66" fmla="*/ 3616657 w 6965723"/>
              <a:gd name="connsiteY66" fmla="*/ 545910 h 4247187"/>
              <a:gd name="connsiteX67" fmla="*/ 3698544 w 6965723"/>
              <a:gd name="connsiteY67" fmla="*/ 586853 h 4247187"/>
              <a:gd name="connsiteX68" fmla="*/ 3807726 w 6965723"/>
              <a:gd name="connsiteY68" fmla="*/ 614149 h 4247187"/>
              <a:gd name="connsiteX69" fmla="*/ 3889612 w 6965723"/>
              <a:gd name="connsiteY69" fmla="*/ 668740 h 4247187"/>
              <a:gd name="connsiteX70" fmla="*/ 3930556 w 6965723"/>
              <a:gd name="connsiteY70" fmla="*/ 696035 h 4247187"/>
              <a:gd name="connsiteX71" fmla="*/ 3998794 w 6965723"/>
              <a:gd name="connsiteY71" fmla="*/ 709683 h 4247187"/>
              <a:gd name="connsiteX72" fmla="*/ 4080681 w 6965723"/>
              <a:gd name="connsiteY72" fmla="*/ 777922 h 4247187"/>
              <a:gd name="connsiteX73" fmla="*/ 4121624 w 6965723"/>
              <a:gd name="connsiteY73" fmla="*/ 791570 h 4247187"/>
              <a:gd name="connsiteX74" fmla="*/ 4189863 w 6965723"/>
              <a:gd name="connsiteY74" fmla="*/ 900752 h 4247187"/>
              <a:gd name="connsiteX75" fmla="*/ 4312693 w 6965723"/>
              <a:gd name="connsiteY75" fmla="*/ 900752 h 4247187"/>
              <a:gd name="connsiteX76" fmla="*/ 4435523 w 6965723"/>
              <a:gd name="connsiteY76" fmla="*/ 846161 h 4247187"/>
              <a:gd name="connsiteX77" fmla="*/ 4517409 w 6965723"/>
              <a:gd name="connsiteY77" fmla="*/ 873456 h 4247187"/>
              <a:gd name="connsiteX78" fmla="*/ 4572000 w 6965723"/>
              <a:gd name="connsiteY78" fmla="*/ 955343 h 4247187"/>
              <a:gd name="connsiteX79" fmla="*/ 4558353 w 6965723"/>
              <a:gd name="connsiteY79" fmla="*/ 1078173 h 4247187"/>
              <a:gd name="connsiteX80" fmla="*/ 4517409 w 6965723"/>
              <a:gd name="connsiteY80" fmla="*/ 1119116 h 4247187"/>
              <a:gd name="connsiteX81" fmla="*/ 4421875 w 6965723"/>
              <a:gd name="connsiteY81" fmla="*/ 1160059 h 4247187"/>
              <a:gd name="connsiteX82" fmla="*/ 4339989 w 6965723"/>
              <a:gd name="connsiteY82" fmla="*/ 1214650 h 4247187"/>
              <a:gd name="connsiteX83" fmla="*/ 4353636 w 6965723"/>
              <a:gd name="connsiteY83" fmla="*/ 1269241 h 4247187"/>
              <a:gd name="connsiteX84" fmla="*/ 4435523 w 6965723"/>
              <a:gd name="connsiteY84" fmla="*/ 1310185 h 4247187"/>
              <a:gd name="connsiteX85" fmla="*/ 4449171 w 6965723"/>
              <a:gd name="connsiteY85" fmla="*/ 1351128 h 4247187"/>
              <a:gd name="connsiteX86" fmla="*/ 4531057 w 6965723"/>
              <a:gd name="connsiteY86" fmla="*/ 1405719 h 4247187"/>
              <a:gd name="connsiteX87" fmla="*/ 4558353 w 6965723"/>
              <a:gd name="connsiteY87" fmla="*/ 1446662 h 4247187"/>
              <a:gd name="connsiteX88" fmla="*/ 4572000 w 6965723"/>
              <a:gd name="connsiteY88" fmla="*/ 1487606 h 4247187"/>
              <a:gd name="connsiteX89" fmla="*/ 4626591 w 6965723"/>
              <a:gd name="connsiteY89" fmla="*/ 1569492 h 4247187"/>
              <a:gd name="connsiteX90" fmla="*/ 4667535 w 6965723"/>
              <a:gd name="connsiteY90" fmla="*/ 1692322 h 4247187"/>
              <a:gd name="connsiteX91" fmla="*/ 4708478 w 6965723"/>
              <a:gd name="connsiteY91" fmla="*/ 1774208 h 4247187"/>
              <a:gd name="connsiteX92" fmla="*/ 4749421 w 6965723"/>
              <a:gd name="connsiteY92" fmla="*/ 1787856 h 4247187"/>
              <a:gd name="connsiteX93" fmla="*/ 4790365 w 6965723"/>
              <a:gd name="connsiteY93" fmla="*/ 1815152 h 4247187"/>
              <a:gd name="connsiteX94" fmla="*/ 4926842 w 6965723"/>
              <a:gd name="connsiteY94" fmla="*/ 1719617 h 4247187"/>
              <a:gd name="connsiteX95" fmla="*/ 5049672 w 6965723"/>
              <a:gd name="connsiteY95" fmla="*/ 1651379 h 4247187"/>
              <a:gd name="connsiteX96" fmla="*/ 5117911 w 6965723"/>
              <a:gd name="connsiteY96" fmla="*/ 1637731 h 4247187"/>
              <a:gd name="connsiteX97" fmla="*/ 5145206 w 6965723"/>
              <a:gd name="connsiteY97" fmla="*/ 1596788 h 4247187"/>
              <a:gd name="connsiteX98" fmla="*/ 5090615 w 6965723"/>
              <a:gd name="connsiteY98" fmla="*/ 1528549 h 4247187"/>
              <a:gd name="connsiteX99" fmla="*/ 5063320 w 6965723"/>
              <a:gd name="connsiteY99" fmla="*/ 1487606 h 4247187"/>
              <a:gd name="connsiteX100" fmla="*/ 5049672 w 6965723"/>
              <a:gd name="connsiteY100" fmla="*/ 1433014 h 4247187"/>
              <a:gd name="connsiteX101" fmla="*/ 5008729 w 6965723"/>
              <a:gd name="connsiteY101" fmla="*/ 1405719 h 4247187"/>
              <a:gd name="connsiteX102" fmla="*/ 4981433 w 6965723"/>
              <a:gd name="connsiteY102" fmla="*/ 1364776 h 4247187"/>
              <a:gd name="connsiteX103" fmla="*/ 5049672 w 6965723"/>
              <a:gd name="connsiteY103" fmla="*/ 1296537 h 4247187"/>
              <a:gd name="connsiteX104" fmla="*/ 5117911 w 6965723"/>
              <a:gd name="connsiteY104" fmla="*/ 1310185 h 4247187"/>
              <a:gd name="connsiteX105" fmla="*/ 5158854 w 6965723"/>
              <a:gd name="connsiteY105" fmla="*/ 1337480 h 4247187"/>
              <a:gd name="connsiteX106" fmla="*/ 5199797 w 6965723"/>
              <a:gd name="connsiteY106" fmla="*/ 1351128 h 4247187"/>
              <a:gd name="connsiteX107" fmla="*/ 5281684 w 6965723"/>
              <a:gd name="connsiteY107" fmla="*/ 1405719 h 4247187"/>
              <a:gd name="connsiteX108" fmla="*/ 5363571 w 6965723"/>
              <a:gd name="connsiteY108" fmla="*/ 1460310 h 4247187"/>
              <a:gd name="connsiteX109" fmla="*/ 5404514 w 6965723"/>
              <a:gd name="connsiteY109" fmla="*/ 1473958 h 4247187"/>
              <a:gd name="connsiteX110" fmla="*/ 5486400 w 6965723"/>
              <a:gd name="connsiteY110" fmla="*/ 1528549 h 4247187"/>
              <a:gd name="connsiteX111" fmla="*/ 5540991 w 6965723"/>
              <a:gd name="connsiteY111" fmla="*/ 1610435 h 4247187"/>
              <a:gd name="connsiteX112" fmla="*/ 5568287 w 6965723"/>
              <a:gd name="connsiteY112" fmla="*/ 1651379 h 4247187"/>
              <a:gd name="connsiteX113" fmla="*/ 5609230 w 6965723"/>
              <a:gd name="connsiteY113" fmla="*/ 1665026 h 4247187"/>
              <a:gd name="connsiteX114" fmla="*/ 5732060 w 6965723"/>
              <a:gd name="connsiteY114" fmla="*/ 1624083 h 4247187"/>
              <a:gd name="connsiteX115" fmla="*/ 5773003 w 6965723"/>
              <a:gd name="connsiteY115" fmla="*/ 1610435 h 4247187"/>
              <a:gd name="connsiteX116" fmla="*/ 5868538 w 6965723"/>
              <a:gd name="connsiteY116" fmla="*/ 1596788 h 4247187"/>
              <a:gd name="connsiteX117" fmla="*/ 5909481 w 6965723"/>
              <a:gd name="connsiteY117" fmla="*/ 1610435 h 4247187"/>
              <a:gd name="connsiteX118" fmla="*/ 5882186 w 6965723"/>
              <a:gd name="connsiteY118" fmla="*/ 1692322 h 4247187"/>
              <a:gd name="connsiteX119" fmla="*/ 5868538 w 6965723"/>
              <a:gd name="connsiteY119" fmla="*/ 1746913 h 4247187"/>
              <a:gd name="connsiteX120" fmla="*/ 5786651 w 6965723"/>
              <a:gd name="connsiteY120" fmla="*/ 1828800 h 4247187"/>
              <a:gd name="connsiteX121" fmla="*/ 5813947 w 6965723"/>
              <a:gd name="connsiteY121" fmla="*/ 1924334 h 4247187"/>
              <a:gd name="connsiteX122" fmla="*/ 5854890 w 6965723"/>
              <a:gd name="connsiteY122" fmla="*/ 1965277 h 4247187"/>
              <a:gd name="connsiteX123" fmla="*/ 5936777 w 6965723"/>
              <a:gd name="connsiteY123" fmla="*/ 2019868 h 4247187"/>
              <a:gd name="connsiteX124" fmla="*/ 5964072 w 6965723"/>
              <a:gd name="connsiteY124" fmla="*/ 2060811 h 4247187"/>
              <a:gd name="connsiteX125" fmla="*/ 5977720 w 6965723"/>
              <a:gd name="connsiteY125" fmla="*/ 2101755 h 4247187"/>
              <a:gd name="connsiteX126" fmla="*/ 6059606 w 6965723"/>
              <a:gd name="connsiteY126" fmla="*/ 2142698 h 4247187"/>
              <a:gd name="connsiteX127" fmla="*/ 6141493 w 6965723"/>
              <a:gd name="connsiteY127" fmla="*/ 2183641 h 4247187"/>
              <a:gd name="connsiteX128" fmla="*/ 6182436 w 6965723"/>
              <a:gd name="connsiteY128" fmla="*/ 2156346 h 4247187"/>
              <a:gd name="connsiteX129" fmla="*/ 6209732 w 6965723"/>
              <a:gd name="connsiteY129" fmla="*/ 2115403 h 4247187"/>
              <a:gd name="connsiteX130" fmla="*/ 6250675 w 6965723"/>
              <a:gd name="connsiteY130" fmla="*/ 2101755 h 4247187"/>
              <a:gd name="connsiteX131" fmla="*/ 6359857 w 6965723"/>
              <a:gd name="connsiteY131" fmla="*/ 2197289 h 4247187"/>
              <a:gd name="connsiteX132" fmla="*/ 6400800 w 6965723"/>
              <a:gd name="connsiteY132" fmla="*/ 2238232 h 4247187"/>
              <a:gd name="connsiteX133" fmla="*/ 6441744 w 6965723"/>
              <a:gd name="connsiteY133" fmla="*/ 2251880 h 4247187"/>
              <a:gd name="connsiteX134" fmla="*/ 6550926 w 6965723"/>
              <a:gd name="connsiteY134" fmla="*/ 2279176 h 4247187"/>
              <a:gd name="connsiteX135" fmla="*/ 6632812 w 6965723"/>
              <a:gd name="connsiteY135" fmla="*/ 2306471 h 4247187"/>
              <a:gd name="connsiteX136" fmla="*/ 6673756 w 6965723"/>
              <a:gd name="connsiteY136" fmla="*/ 2320119 h 4247187"/>
              <a:gd name="connsiteX137" fmla="*/ 6714699 w 6965723"/>
              <a:gd name="connsiteY137" fmla="*/ 2347414 h 4247187"/>
              <a:gd name="connsiteX138" fmla="*/ 6741994 w 6965723"/>
              <a:gd name="connsiteY138" fmla="*/ 2429301 h 4247187"/>
              <a:gd name="connsiteX139" fmla="*/ 6714699 w 6965723"/>
              <a:gd name="connsiteY139" fmla="*/ 2511188 h 4247187"/>
              <a:gd name="connsiteX140" fmla="*/ 6755642 w 6965723"/>
              <a:gd name="connsiteY140" fmla="*/ 2634017 h 4247187"/>
              <a:gd name="connsiteX141" fmla="*/ 6796586 w 6965723"/>
              <a:gd name="connsiteY141" fmla="*/ 2647665 h 4247187"/>
              <a:gd name="connsiteX142" fmla="*/ 6837529 w 6965723"/>
              <a:gd name="connsiteY142" fmla="*/ 2688608 h 4247187"/>
              <a:gd name="connsiteX143" fmla="*/ 6878472 w 6965723"/>
              <a:gd name="connsiteY143" fmla="*/ 2702256 h 4247187"/>
              <a:gd name="connsiteX144" fmla="*/ 6919415 w 6965723"/>
              <a:gd name="connsiteY144" fmla="*/ 2729552 h 4247187"/>
              <a:gd name="connsiteX145" fmla="*/ 6946711 w 6965723"/>
              <a:gd name="connsiteY145" fmla="*/ 2770495 h 4247187"/>
              <a:gd name="connsiteX146" fmla="*/ 6946711 w 6965723"/>
              <a:gd name="connsiteY146" fmla="*/ 3016155 h 4247187"/>
              <a:gd name="connsiteX147" fmla="*/ 6905768 w 6965723"/>
              <a:gd name="connsiteY147" fmla="*/ 3057098 h 4247187"/>
              <a:gd name="connsiteX148" fmla="*/ 6782938 w 6965723"/>
              <a:gd name="connsiteY148" fmla="*/ 3029803 h 4247187"/>
              <a:gd name="connsiteX149" fmla="*/ 6741994 w 6965723"/>
              <a:gd name="connsiteY149" fmla="*/ 3002507 h 4247187"/>
              <a:gd name="connsiteX150" fmla="*/ 6701051 w 6965723"/>
              <a:gd name="connsiteY150" fmla="*/ 3029803 h 4247187"/>
              <a:gd name="connsiteX151" fmla="*/ 6660108 w 6965723"/>
              <a:gd name="connsiteY151" fmla="*/ 3111689 h 4247187"/>
              <a:gd name="connsiteX152" fmla="*/ 6591869 w 6965723"/>
              <a:gd name="connsiteY152" fmla="*/ 3125337 h 4247187"/>
              <a:gd name="connsiteX153" fmla="*/ 6550926 w 6965723"/>
              <a:gd name="connsiteY153" fmla="*/ 3138985 h 4247187"/>
              <a:gd name="connsiteX154" fmla="*/ 6469039 w 6965723"/>
              <a:gd name="connsiteY154" fmla="*/ 3207223 h 4247187"/>
              <a:gd name="connsiteX155" fmla="*/ 6428096 w 6965723"/>
              <a:gd name="connsiteY155" fmla="*/ 3220871 h 4247187"/>
              <a:gd name="connsiteX156" fmla="*/ 6387153 w 6965723"/>
              <a:gd name="connsiteY156" fmla="*/ 3248167 h 4247187"/>
              <a:gd name="connsiteX157" fmla="*/ 6305266 w 6965723"/>
              <a:gd name="connsiteY157" fmla="*/ 3275462 h 4247187"/>
              <a:gd name="connsiteX158" fmla="*/ 6264323 w 6965723"/>
              <a:gd name="connsiteY158" fmla="*/ 3316406 h 4247187"/>
              <a:gd name="connsiteX159" fmla="*/ 6182436 w 6965723"/>
              <a:gd name="connsiteY159" fmla="*/ 3370997 h 4247187"/>
              <a:gd name="connsiteX160" fmla="*/ 6141493 w 6965723"/>
              <a:gd name="connsiteY160" fmla="*/ 3480179 h 4247187"/>
              <a:gd name="connsiteX161" fmla="*/ 6114197 w 6965723"/>
              <a:gd name="connsiteY161" fmla="*/ 3521122 h 4247187"/>
              <a:gd name="connsiteX162" fmla="*/ 6086902 w 6965723"/>
              <a:gd name="connsiteY162" fmla="*/ 3603008 h 4247187"/>
              <a:gd name="connsiteX163" fmla="*/ 6073254 w 6965723"/>
              <a:gd name="connsiteY163" fmla="*/ 3643952 h 4247187"/>
              <a:gd name="connsiteX164" fmla="*/ 6032311 w 6965723"/>
              <a:gd name="connsiteY164" fmla="*/ 3684895 h 4247187"/>
              <a:gd name="connsiteX165" fmla="*/ 6005015 w 6965723"/>
              <a:gd name="connsiteY165" fmla="*/ 3725838 h 4247187"/>
              <a:gd name="connsiteX166" fmla="*/ 5923129 w 6965723"/>
              <a:gd name="connsiteY166" fmla="*/ 3766782 h 4247187"/>
              <a:gd name="connsiteX167" fmla="*/ 5854890 w 6965723"/>
              <a:gd name="connsiteY167" fmla="*/ 3862316 h 4247187"/>
              <a:gd name="connsiteX168" fmla="*/ 5745708 w 6965723"/>
              <a:gd name="connsiteY168" fmla="*/ 3875964 h 4247187"/>
              <a:gd name="connsiteX169" fmla="*/ 5718412 w 6965723"/>
              <a:gd name="connsiteY169" fmla="*/ 3916907 h 4247187"/>
              <a:gd name="connsiteX170" fmla="*/ 5677469 w 6965723"/>
              <a:gd name="connsiteY170" fmla="*/ 3930555 h 4247187"/>
              <a:gd name="connsiteX171" fmla="*/ 5636526 w 6965723"/>
              <a:gd name="connsiteY171" fmla="*/ 3957850 h 4247187"/>
              <a:gd name="connsiteX172" fmla="*/ 5554639 w 6965723"/>
              <a:gd name="connsiteY172" fmla="*/ 3998794 h 4247187"/>
              <a:gd name="connsiteX173" fmla="*/ 5527344 w 6965723"/>
              <a:gd name="connsiteY173" fmla="*/ 4039737 h 4247187"/>
              <a:gd name="connsiteX174" fmla="*/ 5445457 w 6965723"/>
              <a:gd name="connsiteY174" fmla="*/ 4080680 h 4247187"/>
              <a:gd name="connsiteX175" fmla="*/ 5404514 w 6965723"/>
              <a:gd name="connsiteY175" fmla="*/ 4067032 h 4247187"/>
              <a:gd name="connsiteX176" fmla="*/ 5322627 w 6965723"/>
              <a:gd name="connsiteY176" fmla="*/ 4012441 h 4247187"/>
              <a:gd name="connsiteX177" fmla="*/ 5227093 w 6965723"/>
              <a:gd name="connsiteY177" fmla="*/ 3916907 h 4247187"/>
              <a:gd name="connsiteX178" fmla="*/ 5063320 w 6965723"/>
              <a:gd name="connsiteY178" fmla="*/ 3930555 h 4247187"/>
              <a:gd name="connsiteX179" fmla="*/ 5022377 w 6965723"/>
              <a:gd name="connsiteY179" fmla="*/ 3944203 h 4247187"/>
              <a:gd name="connsiteX180" fmla="*/ 5008729 w 6965723"/>
              <a:gd name="connsiteY180" fmla="*/ 3985146 h 4247187"/>
              <a:gd name="connsiteX181" fmla="*/ 4967786 w 6965723"/>
              <a:gd name="connsiteY181" fmla="*/ 4026089 h 4247187"/>
              <a:gd name="connsiteX182" fmla="*/ 4954138 w 6965723"/>
              <a:gd name="connsiteY182" fmla="*/ 4067032 h 4247187"/>
              <a:gd name="connsiteX183" fmla="*/ 4913194 w 6965723"/>
              <a:gd name="connsiteY183" fmla="*/ 4094328 h 4247187"/>
              <a:gd name="connsiteX184" fmla="*/ 4831308 w 6965723"/>
              <a:gd name="connsiteY184" fmla="*/ 4162567 h 4247187"/>
              <a:gd name="connsiteX185" fmla="*/ 4817660 w 6965723"/>
              <a:gd name="connsiteY185" fmla="*/ 4244453 h 4247187"/>
              <a:gd name="connsiteX186" fmla="*/ 4776717 w 6965723"/>
              <a:gd name="connsiteY186" fmla="*/ 4217158 h 4247187"/>
              <a:gd name="connsiteX187" fmla="*/ 4735774 w 6965723"/>
              <a:gd name="connsiteY187" fmla="*/ 4176214 h 4247187"/>
              <a:gd name="connsiteX188" fmla="*/ 4722126 w 6965723"/>
              <a:gd name="connsiteY188" fmla="*/ 4135271 h 4247187"/>
              <a:gd name="connsiteX189" fmla="*/ 4640239 w 6965723"/>
              <a:gd name="connsiteY189" fmla="*/ 4107976 h 4247187"/>
              <a:gd name="connsiteX190" fmla="*/ 4517409 w 6965723"/>
              <a:gd name="connsiteY190" fmla="*/ 4026089 h 4247187"/>
              <a:gd name="connsiteX191" fmla="*/ 4476466 w 6965723"/>
              <a:gd name="connsiteY191" fmla="*/ 3998794 h 4247187"/>
              <a:gd name="connsiteX192" fmla="*/ 4462818 w 6965723"/>
              <a:gd name="connsiteY192" fmla="*/ 3957850 h 4247187"/>
              <a:gd name="connsiteX193" fmla="*/ 4380932 w 6965723"/>
              <a:gd name="connsiteY193" fmla="*/ 3930555 h 4247187"/>
              <a:gd name="connsiteX194" fmla="*/ 4285397 w 6965723"/>
              <a:gd name="connsiteY194" fmla="*/ 3957850 h 4247187"/>
              <a:gd name="connsiteX195" fmla="*/ 4203511 w 6965723"/>
              <a:gd name="connsiteY195" fmla="*/ 4012441 h 4247187"/>
              <a:gd name="connsiteX196" fmla="*/ 4162568 w 6965723"/>
              <a:gd name="connsiteY196" fmla="*/ 4039737 h 4247187"/>
              <a:gd name="connsiteX197" fmla="*/ 4107977 w 6965723"/>
              <a:gd name="connsiteY197" fmla="*/ 4026089 h 4247187"/>
              <a:gd name="connsiteX198" fmla="*/ 4026090 w 6965723"/>
              <a:gd name="connsiteY198" fmla="*/ 3998794 h 4247187"/>
              <a:gd name="connsiteX199" fmla="*/ 3903260 w 6965723"/>
              <a:gd name="connsiteY199" fmla="*/ 3944203 h 4247187"/>
              <a:gd name="connsiteX200" fmla="*/ 3862317 w 6965723"/>
              <a:gd name="connsiteY200" fmla="*/ 3930555 h 4247187"/>
              <a:gd name="connsiteX201" fmla="*/ 3821374 w 6965723"/>
              <a:gd name="connsiteY201" fmla="*/ 3916907 h 4247187"/>
              <a:gd name="connsiteX202" fmla="*/ 3794078 w 6965723"/>
              <a:gd name="connsiteY202" fmla="*/ 3875964 h 4247187"/>
              <a:gd name="connsiteX203" fmla="*/ 3753135 w 6965723"/>
              <a:gd name="connsiteY203" fmla="*/ 3835020 h 4247187"/>
              <a:gd name="connsiteX204" fmla="*/ 3739487 w 6965723"/>
              <a:gd name="connsiteY204" fmla="*/ 3794077 h 4247187"/>
              <a:gd name="connsiteX205" fmla="*/ 3630305 w 6965723"/>
              <a:gd name="connsiteY205" fmla="*/ 3739486 h 4247187"/>
              <a:gd name="connsiteX206" fmla="*/ 3562066 w 6965723"/>
              <a:gd name="connsiteY206" fmla="*/ 3753134 h 4247187"/>
              <a:gd name="connsiteX207" fmla="*/ 3439236 w 6965723"/>
              <a:gd name="connsiteY207" fmla="*/ 3739486 h 4247187"/>
              <a:gd name="connsiteX208" fmla="*/ 3357350 w 6965723"/>
              <a:gd name="connsiteY208" fmla="*/ 3684895 h 4247187"/>
              <a:gd name="connsiteX209" fmla="*/ 3316406 w 6965723"/>
              <a:gd name="connsiteY209" fmla="*/ 3603008 h 4247187"/>
              <a:gd name="connsiteX210" fmla="*/ 3275463 w 6965723"/>
              <a:gd name="connsiteY210" fmla="*/ 3575713 h 4247187"/>
              <a:gd name="connsiteX211" fmla="*/ 3234520 w 6965723"/>
              <a:gd name="connsiteY211" fmla="*/ 3534770 h 4247187"/>
              <a:gd name="connsiteX212" fmla="*/ 3152633 w 6965723"/>
              <a:gd name="connsiteY212" fmla="*/ 3507474 h 4247187"/>
              <a:gd name="connsiteX213" fmla="*/ 3070747 w 6965723"/>
              <a:gd name="connsiteY213" fmla="*/ 3521122 h 4247187"/>
              <a:gd name="connsiteX214" fmla="*/ 3029803 w 6965723"/>
              <a:gd name="connsiteY214" fmla="*/ 3534770 h 4247187"/>
              <a:gd name="connsiteX215" fmla="*/ 2947917 w 6965723"/>
              <a:gd name="connsiteY215" fmla="*/ 3521122 h 4247187"/>
              <a:gd name="connsiteX216" fmla="*/ 2934269 w 6965723"/>
              <a:gd name="connsiteY216" fmla="*/ 3480179 h 4247187"/>
              <a:gd name="connsiteX217" fmla="*/ 2784144 w 6965723"/>
              <a:gd name="connsiteY217" fmla="*/ 3466531 h 4247187"/>
              <a:gd name="connsiteX218" fmla="*/ 2743200 w 6965723"/>
              <a:gd name="connsiteY218" fmla="*/ 3575713 h 4247187"/>
              <a:gd name="connsiteX219" fmla="*/ 2702257 w 6965723"/>
              <a:gd name="connsiteY219" fmla="*/ 3698543 h 4247187"/>
              <a:gd name="connsiteX220" fmla="*/ 2688609 w 6965723"/>
              <a:gd name="connsiteY220" fmla="*/ 3739486 h 4247187"/>
              <a:gd name="connsiteX221" fmla="*/ 2674962 w 6965723"/>
              <a:gd name="connsiteY221" fmla="*/ 3794077 h 4247187"/>
              <a:gd name="connsiteX222" fmla="*/ 2620371 w 6965723"/>
              <a:gd name="connsiteY222" fmla="*/ 3780429 h 4247187"/>
              <a:gd name="connsiteX223" fmla="*/ 2538484 w 6965723"/>
              <a:gd name="connsiteY223" fmla="*/ 3753134 h 4247187"/>
              <a:gd name="connsiteX224" fmla="*/ 2483893 w 6965723"/>
              <a:gd name="connsiteY224" fmla="*/ 3821373 h 4247187"/>
              <a:gd name="connsiteX225" fmla="*/ 2456597 w 6965723"/>
              <a:gd name="connsiteY225" fmla="*/ 3862316 h 4247187"/>
              <a:gd name="connsiteX226" fmla="*/ 2374711 w 6965723"/>
              <a:gd name="connsiteY226" fmla="*/ 3916907 h 4247187"/>
              <a:gd name="connsiteX227" fmla="*/ 2388359 w 6965723"/>
              <a:gd name="connsiteY227" fmla="*/ 3985146 h 4247187"/>
              <a:gd name="connsiteX228" fmla="*/ 2306472 w 6965723"/>
              <a:gd name="connsiteY228" fmla="*/ 3998794 h 4247187"/>
              <a:gd name="connsiteX229" fmla="*/ 2265529 w 6965723"/>
              <a:gd name="connsiteY229" fmla="*/ 3971498 h 4247187"/>
              <a:gd name="connsiteX230" fmla="*/ 2224586 w 6965723"/>
              <a:gd name="connsiteY230" fmla="*/ 3930555 h 4247187"/>
              <a:gd name="connsiteX231" fmla="*/ 2183642 w 6965723"/>
              <a:gd name="connsiteY231" fmla="*/ 3944203 h 4247187"/>
              <a:gd name="connsiteX232" fmla="*/ 2088108 w 6965723"/>
              <a:gd name="connsiteY232" fmla="*/ 3957850 h 4247187"/>
              <a:gd name="connsiteX233" fmla="*/ 2047165 w 6965723"/>
              <a:gd name="connsiteY233" fmla="*/ 3998794 h 4247187"/>
              <a:gd name="connsiteX234" fmla="*/ 2006221 w 6965723"/>
              <a:gd name="connsiteY234" fmla="*/ 4012441 h 4247187"/>
              <a:gd name="connsiteX235" fmla="*/ 1965278 w 6965723"/>
              <a:gd name="connsiteY235" fmla="*/ 4039737 h 4247187"/>
              <a:gd name="connsiteX236" fmla="*/ 1883391 w 6965723"/>
              <a:gd name="connsiteY236" fmla="*/ 3998794 h 4247187"/>
              <a:gd name="connsiteX237" fmla="*/ 1815153 w 6965723"/>
              <a:gd name="connsiteY237" fmla="*/ 3944203 h 4247187"/>
              <a:gd name="connsiteX238" fmla="*/ 1774209 w 6965723"/>
              <a:gd name="connsiteY238" fmla="*/ 3916907 h 4247187"/>
              <a:gd name="connsiteX239" fmla="*/ 1651380 w 6965723"/>
              <a:gd name="connsiteY239" fmla="*/ 3862316 h 4247187"/>
              <a:gd name="connsiteX240" fmla="*/ 1665027 w 6965723"/>
              <a:gd name="connsiteY240" fmla="*/ 3821373 h 4247187"/>
              <a:gd name="connsiteX241" fmla="*/ 1583141 w 6965723"/>
              <a:gd name="connsiteY241" fmla="*/ 3657600 h 4247187"/>
              <a:gd name="connsiteX242" fmla="*/ 1542197 w 6965723"/>
              <a:gd name="connsiteY242" fmla="*/ 3643952 h 4247187"/>
              <a:gd name="connsiteX243" fmla="*/ 1419368 w 6965723"/>
              <a:gd name="connsiteY243" fmla="*/ 3575713 h 4247187"/>
              <a:gd name="connsiteX244" fmla="*/ 1378424 w 6965723"/>
              <a:gd name="connsiteY244" fmla="*/ 3493826 h 4247187"/>
              <a:gd name="connsiteX245" fmla="*/ 1337481 w 6965723"/>
              <a:gd name="connsiteY245" fmla="*/ 3480179 h 4247187"/>
              <a:gd name="connsiteX246" fmla="*/ 1296538 w 6965723"/>
              <a:gd name="connsiteY246" fmla="*/ 3439235 h 4247187"/>
              <a:gd name="connsiteX247" fmla="*/ 1255594 w 6965723"/>
              <a:gd name="connsiteY247" fmla="*/ 3425588 h 4247187"/>
              <a:gd name="connsiteX248" fmla="*/ 1201003 w 6965723"/>
              <a:gd name="connsiteY248" fmla="*/ 3343701 h 4247187"/>
              <a:gd name="connsiteX249" fmla="*/ 1160060 w 6965723"/>
              <a:gd name="connsiteY249" fmla="*/ 3261814 h 4247187"/>
              <a:gd name="connsiteX250" fmla="*/ 1078174 w 6965723"/>
              <a:gd name="connsiteY250" fmla="*/ 3207223 h 4247187"/>
              <a:gd name="connsiteX251" fmla="*/ 1064526 w 6965723"/>
              <a:gd name="connsiteY251" fmla="*/ 3125337 h 4247187"/>
              <a:gd name="connsiteX252" fmla="*/ 1050878 w 6965723"/>
              <a:gd name="connsiteY252" fmla="*/ 3084394 h 4247187"/>
              <a:gd name="connsiteX253" fmla="*/ 982639 w 6965723"/>
              <a:gd name="connsiteY253" fmla="*/ 3002507 h 4247187"/>
              <a:gd name="connsiteX254" fmla="*/ 955344 w 6965723"/>
              <a:gd name="connsiteY254" fmla="*/ 2961564 h 4247187"/>
              <a:gd name="connsiteX255" fmla="*/ 887105 w 6965723"/>
              <a:gd name="connsiteY255" fmla="*/ 2947916 h 4247187"/>
              <a:gd name="connsiteX256" fmla="*/ 859809 w 6965723"/>
              <a:gd name="connsiteY256" fmla="*/ 2906973 h 4247187"/>
              <a:gd name="connsiteX257" fmla="*/ 846162 w 6965723"/>
              <a:gd name="connsiteY257" fmla="*/ 2838734 h 4247187"/>
              <a:gd name="connsiteX258" fmla="*/ 791571 w 6965723"/>
              <a:gd name="connsiteY258" fmla="*/ 2811438 h 4247187"/>
              <a:gd name="connsiteX259" fmla="*/ 750627 w 6965723"/>
              <a:gd name="connsiteY259" fmla="*/ 2770495 h 4247187"/>
              <a:gd name="connsiteX260" fmla="*/ 709684 w 6965723"/>
              <a:gd name="connsiteY260" fmla="*/ 2674961 h 4247187"/>
              <a:gd name="connsiteX261" fmla="*/ 682389 w 6965723"/>
              <a:gd name="connsiteY261" fmla="*/ 2634017 h 4247187"/>
              <a:gd name="connsiteX262" fmla="*/ 641445 w 6965723"/>
              <a:gd name="connsiteY262" fmla="*/ 2606722 h 4247187"/>
              <a:gd name="connsiteX263" fmla="*/ 627797 w 6965723"/>
              <a:gd name="connsiteY263" fmla="*/ 2565779 h 4247187"/>
              <a:gd name="connsiteX264" fmla="*/ 504968 w 6965723"/>
              <a:gd name="connsiteY264" fmla="*/ 2456597 h 4247187"/>
              <a:gd name="connsiteX265" fmla="*/ 464024 w 6965723"/>
              <a:gd name="connsiteY265" fmla="*/ 2442949 h 4247187"/>
              <a:gd name="connsiteX266" fmla="*/ 423081 w 6965723"/>
              <a:gd name="connsiteY266" fmla="*/ 2415653 h 4247187"/>
              <a:gd name="connsiteX267" fmla="*/ 382138 w 6965723"/>
              <a:gd name="connsiteY267" fmla="*/ 2333767 h 4247187"/>
              <a:gd name="connsiteX268" fmla="*/ 327547 w 6965723"/>
              <a:gd name="connsiteY268" fmla="*/ 2210937 h 4247187"/>
              <a:gd name="connsiteX269" fmla="*/ 286603 w 6965723"/>
              <a:gd name="connsiteY269" fmla="*/ 2101755 h 4247187"/>
              <a:gd name="connsiteX270" fmla="*/ 313899 w 6965723"/>
              <a:gd name="connsiteY270" fmla="*/ 2019868 h 4247187"/>
              <a:gd name="connsiteX271" fmla="*/ 327547 w 6965723"/>
              <a:gd name="connsiteY271" fmla="*/ 1965277 h 4247187"/>
              <a:gd name="connsiteX272" fmla="*/ 259308 w 6965723"/>
              <a:gd name="connsiteY272" fmla="*/ 1897038 h 4247187"/>
              <a:gd name="connsiteX273" fmla="*/ 232012 w 6965723"/>
              <a:gd name="connsiteY273" fmla="*/ 1856095 h 4247187"/>
              <a:gd name="connsiteX274" fmla="*/ 177421 w 6965723"/>
              <a:gd name="connsiteY274" fmla="*/ 1801504 h 4247187"/>
              <a:gd name="connsiteX275" fmla="*/ 218365 w 6965723"/>
              <a:gd name="connsiteY275" fmla="*/ 1774208 h 4247187"/>
              <a:gd name="connsiteX276" fmla="*/ 259308 w 6965723"/>
              <a:gd name="connsiteY276" fmla="*/ 1733265 h 4247187"/>
              <a:gd name="connsiteX277" fmla="*/ 313899 w 6965723"/>
              <a:gd name="connsiteY277" fmla="*/ 1705970 h 4247187"/>
              <a:gd name="connsiteX278" fmla="*/ 382138 w 6965723"/>
              <a:gd name="connsiteY278" fmla="*/ 1583140 h 4247187"/>
              <a:gd name="connsiteX279" fmla="*/ 368490 w 6965723"/>
              <a:gd name="connsiteY279" fmla="*/ 1528549 h 4247187"/>
              <a:gd name="connsiteX280" fmla="*/ 327547 w 6965723"/>
              <a:gd name="connsiteY280" fmla="*/ 1501253 h 4247187"/>
              <a:gd name="connsiteX281" fmla="*/ 300251 w 6965723"/>
              <a:gd name="connsiteY281" fmla="*/ 1419367 h 4247187"/>
              <a:gd name="connsiteX282" fmla="*/ 286603 w 6965723"/>
              <a:gd name="connsiteY282" fmla="*/ 1378423 h 4247187"/>
              <a:gd name="connsiteX283" fmla="*/ 204717 w 6965723"/>
              <a:gd name="connsiteY283" fmla="*/ 1351128 h 4247187"/>
              <a:gd name="connsiteX284" fmla="*/ 191069 w 6965723"/>
              <a:gd name="connsiteY284" fmla="*/ 1310185 h 4247187"/>
              <a:gd name="connsiteX285" fmla="*/ 122830 w 6965723"/>
              <a:gd name="connsiteY285" fmla="*/ 1228298 h 4247187"/>
              <a:gd name="connsiteX286" fmla="*/ 95535 w 6965723"/>
              <a:gd name="connsiteY286" fmla="*/ 1119116 h 4247187"/>
              <a:gd name="connsiteX287" fmla="*/ 81887 w 6965723"/>
              <a:gd name="connsiteY287" fmla="*/ 1078173 h 4247187"/>
              <a:gd name="connsiteX288" fmla="*/ 54591 w 6965723"/>
              <a:gd name="connsiteY288" fmla="*/ 1037229 h 4247187"/>
              <a:gd name="connsiteX289" fmla="*/ 0 w 6965723"/>
              <a:gd name="connsiteY289" fmla="*/ 914400 h 4247187"/>
              <a:gd name="connsiteX290" fmla="*/ 54591 w 6965723"/>
              <a:gd name="connsiteY290" fmla="*/ 846161 h 4247187"/>
              <a:gd name="connsiteX291" fmla="*/ 95535 w 6965723"/>
              <a:gd name="connsiteY291" fmla="*/ 832513 h 4247187"/>
              <a:gd name="connsiteX292" fmla="*/ 68239 w 6965723"/>
              <a:gd name="connsiteY292" fmla="*/ 791570 h 4247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</a:cxnLst>
            <a:rect l="l" t="t" r="r" b="b"/>
            <a:pathLst>
              <a:path w="6965723" h="4247187">
                <a:moveTo>
                  <a:pt x="68239" y="791570"/>
                </a:moveTo>
                <a:cubicBezTo>
                  <a:pt x="75063" y="802943"/>
                  <a:pt x="122906" y="860037"/>
                  <a:pt x="136478" y="900752"/>
                </a:cubicBezTo>
                <a:cubicBezTo>
                  <a:pt x="141027" y="914400"/>
                  <a:pt x="143140" y="929119"/>
                  <a:pt x="150126" y="941695"/>
                </a:cubicBezTo>
                <a:cubicBezTo>
                  <a:pt x="166058" y="970372"/>
                  <a:pt x="204717" y="1023582"/>
                  <a:pt x="204717" y="1023582"/>
                </a:cubicBezTo>
                <a:cubicBezTo>
                  <a:pt x="218365" y="1019033"/>
                  <a:pt x="235488" y="1020106"/>
                  <a:pt x="245660" y="1009934"/>
                </a:cubicBezTo>
                <a:cubicBezTo>
                  <a:pt x="255832" y="999762"/>
                  <a:pt x="252874" y="981858"/>
                  <a:pt x="259308" y="968991"/>
                </a:cubicBezTo>
                <a:cubicBezTo>
                  <a:pt x="282055" y="923496"/>
                  <a:pt x="286601" y="928048"/>
                  <a:pt x="327547" y="900752"/>
                </a:cubicBezTo>
                <a:cubicBezTo>
                  <a:pt x="336645" y="887104"/>
                  <a:pt x="340933" y="868501"/>
                  <a:pt x="354842" y="859808"/>
                </a:cubicBezTo>
                <a:cubicBezTo>
                  <a:pt x="379241" y="844559"/>
                  <a:pt x="409433" y="841611"/>
                  <a:pt x="436729" y="832513"/>
                </a:cubicBezTo>
                <a:cubicBezTo>
                  <a:pt x="450377" y="827964"/>
                  <a:pt x="465702" y="826845"/>
                  <a:pt x="477672" y="818865"/>
                </a:cubicBezTo>
                <a:cubicBezTo>
                  <a:pt x="504968" y="800668"/>
                  <a:pt x="528437" y="774648"/>
                  <a:pt x="559559" y="764274"/>
                </a:cubicBezTo>
                <a:lnTo>
                  <a:pt x="682389" y="723331"/>
                </a:lnTo>
                <a:lnTo>
                  <a:pt x="723332" y="709683"/>
                </a:lnTo>
                <a:cubicBezTo>
                  <a:pt x="746078" y="714232"/>
                  <a:pt x="771431" y="711822"/>
                  <a:pt x="791571" y="723331"/>
                </a:cubicBezTo>
                <a:cubicBezTo>
                  <a:pt x="805812" y="731469"/>
                  <a:pt x="806058" y="754027"/>
                  <a:pt x="818866" y="764274"/>
                </a:cubicBezTo>
                <a:cubicBezTo>
                  <a:pt x="830099" y="773261"/>
                  <a:pt x="846161" y="773373"/>
                  <a:pt x="859809" y="777922"/>
                </a:cubicBezTo>
                <a:cubicBezTo>
                  <a:pt x="919940" y="769332"/>
                  <a:pt x="954910" y="778356"/>
                  <a:pt x="996287" y="736979"/>
                </a:cubicBezTo>
                <a:cubicBezTo>
                  <a:pt x="1007886" y="725380"/>
                  <a:pt x="1010775" y="706282"/>
                  <a:pt x="1023583" y="696035"/>
                </a:cubicBezTo>
                <a:cubicBezTo>
                  <a:pt x="1034816" y="687048"/>
                  <a:pt x="1050285" y="684422"/>
                  <a:pt x="1064526" y="682388"/>
                </a:cubicBezTo>
                <a:cubicBezTo>
                  <a:pt x="1114269" y="675282"/>
                  <a:pt x="1164609" y="673289"/>
                  <a:pt x="1214651" y="668740"/>
                </a:cubicBezTo>
                <a:cubicBezTo>
                  <a:pt x="1270780" y="584546"/>
                  <a:pt x="1240945" y="592989"/>
                  <a:pt x="1310186" y="573206"/>
                </a:cubicBezTo>
                <a:cubicBezTo>
                  <a:pt x="1328221" y="568053"/>
                  <a:pt x="1346580" y="564107"/>
                  <a:pt x="1364777" y="559558"/>
                </a:cubicBezTo>
                <a:cubicBezTo>
                  <a:pt x="1371672" y="554961"/>
                  <a:pt x="1430519" y="510542"/>
                  <a:pt x="1446663" y="518614"/>
                </a:cubicBezTo>
                <a:cubicBezTo>
                  <a:pt x="1459530" y="525048"/>
                  <a:pt x="1450138" y="549385"/>
                  <a:pt x="1460311" y="559558"/>
                </a:cubicBezTo>
                <a:cubicBezTo>
                  <a:pt x="1470483" y="569730"/>
                  <a:pt x="1487606" y="568657"/>
                  <a:pt x="1501254" y="573206"/>
                </a:cubicBezTo>
                <a:cubicBezTo>
                  <a:pt x="1514902" y="568657"/>
                  <a:pt x="1532025" y="569730"/>
                  <a:pt x="1542197" y="559558"/>
                </a:cubicBezTo>
                <a:cubicBezTo>
                  <a:pt x="1590264" y="511490"/>
                  <a:pt x="1493035" y="475862"/>
                  <a:pt x="1610436" y="436728"/>
                </a:cubicBezTo>
                <a:cubicBezTo>
                  <a:pt x="1699049" y="407190"/>
                  <a:pt x="1637053" y="424382"/>
                  <a:pt x="1801505" y="409432"/>
                </a:cubicBezTo>
                <a:cubicBezTo>
                  <a:pt x="1819702" y="404883"/>
                  <a:pt x="1837594" y="398869"/>
                  <a:pt x="1856096" y="395785"/>
                </a:cubicBezTo>
                <a:cubicBezTo>
                  <a:pt x="1892274" y="389755"/>
                  <a:pt x="1931224" y="395759"/>
                  <a:pt x="1965278" y="382137"/>
                </a:cubicBezTo>
                <a:cubicBezTo>
                  <a:pt x="1980507" y="376045"/>
                  <a:pt x="1980976" y="352792"/>
                  <a:pt x="1992574" y="341194"/>
                </a:cubicBezTo>
                <a:cubicBezTo>
                  <a:pt x="2019031" y="314737"/>
                  <a:pt x="2041159" y="311351"/>
                  <a:pt x="2074460" y="300250"/>
                </a:cubicBezTo>
                <a:cubicBezTo>
                  <a:pt x="2177377" y="334557"/>
                  <a:pt x="2050513" y="288278"/>
                  <a:pt x="2156347" y="341194"/>
                </a:cubicBezTo>
                <a:cubicBezTo>
                  <a:pt x="2169214" y="347627"/>
                  <a:pt x="2183642" y="350292"/>
                  <a:pt x="2197290" y="354841"/>
                </a:cubicBezTo>
                <a:cubicBezTo>
                  <a:pt x="2220036" y="350292"/>
                  <a:pt x="2244411" y="350793"/>
                  <a:pt x="2265529" y="341194"/>
                </a:cubicBezTo>
                <a:cubicBezTo>
                  <a:pt x="2436827" y="263332"/>
                  <a:pt x="2281061" y="317192"/>
                  <a:pt x="2388359" y="245659"/>
                </a:cubicBezTo>
                <a:cubicBezTo>
                  <a:pt x="2400329" y="237679"/>
                  <a:pt x="2416435" y="238445"/>
                  <a:pt x="2429302" y="232011"/>
                </a:cubicBezTo>
                <a:cubicBezTo>
                  <a:pt x="2443973" y="224676"/>
                  <a:pt x="2456597" y="213814"/>
                  <a:pt x="2470245" y="204716"/>
                </a:cubicBezTo>
                <a:cubicBezTo>
                  <a:pt x="2479344" y="191068"/>
                  <a:pt x="2497541" y="180176"/>
                  <a:pt x="2497541" y="163773"/>
                </a:cubicBezTo>
                <a:cubicBezTo>
                  <a:pt x="2497541" y="122617"/>
                  <a:pt x="2454868" y="117704"/>
                  <a:pt x="2429302" y="109182"/>
                </a:cubicBezTo>
                <a:cubicBezTo>
                  <a:pt x="2415654" y="100083"/>
                  <a:pt x="2391576" y="97970"/>
                  <a:pt x="2388359" y="81886"/>
                </a:cubicBezTo>
                <a:cubicBezTo>
                  <a:pt x="2385142" y="65802"/>
                  <a:pt x="2404056" y="52541"/>
                  <a:pt x="2415654" y="40943"/>
                </a:cubicBezTo>
                <a:cubicBezTo>
                  <a:pt x="2442112" y="14484"/>
                  <a:pt x="2464239" y="11100"/>
                  <a:pt x="2497541" y="0"/>
                </a:cubicBezTo>
                <a:cubicBezTo>
                  <a:pt x="2504824" y="1821"/>
                  <a:pt x="2581325" y="19462"/>
                  <a:pt x="2593075" y="27295"/>
                </a:cubicBezTo>
                <a:cubicBezTo>
                  <a:pt x="2683628" y="87664"/>
                  <a:pt x="2585655" y="50880"/>
                  <a:pt x="2674962" y="95534"/>
                </a:cubicBezTo>
                <a:cubicBezTo>
                  <a:pt x="2787973" y="152040"/>
                  <a:pt x="2639507" y="58250"/>
                  <a:pt x="2756848" y="136477"/>
                </a:cubicBezTo>
                <a:cubicBezTo>
                  <a:pt x="2761397" y="150125"/>
                  <a:pt x="2775839" y="164063"/>
                  <a:pt x="2770496" y="177420"/>
                </a:cubicBezTo>
                <a:cubicBezTo>
                  <a:pt x="2751821" y="224109"/>
                  <a:pt x="2683964" y="189519"/>
                  <a:pt x="2770496" y="218364"/>
                </a:cubicBezTo>
                <a:cubicBezTo>
                  <a:pt x="2779594" y="232012"/>
                  <a:pt x="2800488" y="243128"/>
                  <a:pt x="2797791" y="259307"/>
                </a:cubicBezTo>
                <a:cubicBezTo>
                  <a:pt x="2794618" y="278345"/>
                  <a:pt x="2762951" y="281940"/>
                  <a:pt x="2756848" y="300250"/>
                </a:cubicBezTo>
                <a:cubicBezTo>
                  <a:pt x="2742290" y="343924"/>
                  <a:pt x="2789602" y="347562"/>
                  <a:pt x="2811439" y="354841"/>
                </a:cubicBezTo>
                <a:cubicBezTo>
                  <a:pt x="2866042" y="391243"/>
                  <a:pt x="2861849" y="401592"/>
                  <a:pt x="2947917" y="368489"/>
                </a:cubicBezTo>
                <a:cubicBezTo>
                  <a:pt x="2978535" y="356713"/>
                  <a:pt x="3029803" y="313898"/>
                  <a:pt x="3029803" y="313898"/>
                </a:cubicBezTo>
                <a:cubicBezTo>
                  <a:pt x="3043451" y="322997"/>
                  <a:pt x="3054471" y="339159"/>
                  <a:pt x="3070747" y="341194"/>
                </a:cubicBezTo>
                <a:cubicBezTo>
                  <a:pt x="3093765" y="344071"/>
                  <a:pt x="3118846" y="339055"/>
                  <a:pt x="3138986" y="327546"/>
                </a:cubicBezTo>
                <a:cubicBezTo>
                  <a:pt x="3160773" y="315096"/>
                  <a:pt x="3172924" y="266674"/>
                  <a:pt x="3179929" y="245659"/>
                </a:cubicBezTo>
                <a:cubicBezTo>
                  <a:pt x="3175380" y="227462"/>
                  <a:pt x="3171434" y="209103"/>
                  <a:pt x="3166281" y="191068"/>
                </a:cubicBezTo>
                <a:cubicBezTo>
                  <a:pt x="3162329" y="177236"/>
                  <a:pt x="3147290" y="163482"/>
                  <a:pt x="3152633" y="150125"/>
                </a:cubicBezTo>
                <a:cubicBezTo>
                  <a:pt x="3158725" y="134895"/>
                  <a:pt x="3179929" y="131928"/>
                  <a:pt x="3193577" y="122829"/>
                </a:cubicBezTo>
                <a:cubicBezTo>
                  <a:pt x="3220872" y="131928"/>
                  <a:pt x="3255118" y="129780"/>
                  <a:pt x="3275463" y="150125"/>
                </a:cubicBezTo>
                <a:cubicBezTo>
                  <a:pt x="3294468" y="169130"/>
                  <a:pt x="3328849" y="208864"/>
                  <a:pt x="3357350" y="218364"/>
                </a:cubicBezTo>
                <a:cubicBezTo>
                  <a:pt x="3383602" y="227115"/>
                  <a:pt x="3411941" y="227462"/>
                  <a:pt x="3439236" y="232011"/>
                </a:cubicBezTo>
                <a:cubicBezTo>
                  <a:pt x="3443785" y="245659"/>
                  <a:pt x="3452884" y="258569"/>
                  <a:pt x="3452884" y="272955"/>
                </a:cubicBezTo>
                <a:cubicBezTo>
                  <a:pt x="3452884" y="290088"/>
                  <a:pt x="3432024" y="349184"/>
                  <a:pt x="3425589" y="368489"/>
                </a:cubicBezTo>
                <a:cubicBezTo>
                  <a:pt x="3430138" y="386686"/>
                  <a:pt x="3428480" y="407714"/>
                  <a:pt x="3439236" y="423080"/>
                </a:cubicBezTo>
                <a:cubicBezTo>
                  <a:pt x="3451718" y="440911"/>
                  <a:pt x="3523423" y="515701"/>
                  <a:pt x="3562066" y="532262"/>
                </a:cubicBezTo>
                <a:cubicBezTo>
                  <a:pt x="3579306" y="539651"/>
                  <a:pt x="3598460" y="541361"/>
                  <a:pt x="3616657" y="545910"/>
                </a:cubicBezTo>
                <a:cubicBezTo>
                  <a:pt x="3656688" y="572598"/>
                  <a:pt x="3653337" y="575552"/>
                  <a:pt x="3698544" y="586853"/>
                </a:cubicBezTo>
                <a:cubicBezTo>
                  <a:pt x="3720544" y="592353"/>
                  <a:pt x="3782201" y="599968"/>
                  <a:pt x="3807726" y="614149"/>
                </a:cubicBezTo>
                <a:cubicBezTo>
                  <a:pt x="3836403" y="630081"/>
                  <a:pt x="3862317" y="650543"/>
                  <a:pt x="3889612" y="668740"/>
                </a:cubicBezTo>
                <a:cubicBezTo>
                  <a:pt x="3903260" y="677839"/>
                  <a:pt x="3914472" y="692818"/>
                  <a:pt x="3930556" y="696035"/>
                </a:cubicBezTo>
                <a:lnTo>
                  <a:pt x="3998794" y="709683"/>
                </a:lnTo>
                <a:cubicBezTo>
                  <a:pt x="4028976" y="739864"/>
                  <a:pt x="4042681" y="758922"/>
                  <a:pt x="4080681" y="777922"/>
                </a:cubicBezTo>
                <a:cubicBezTo>
                  <a:pt x="4093548" y="784356"/>
                  <a:pt x="4107976" y="787021"/>
                  <a:pt x="4121624" y="791570"/>
                </a:cubicBezTo>
                <a:cubicBezTo>
                  <a:pt x="4154107" y="889017"/>
                  <a:pt x="4124981" y="857496"/>
                  <a:pt x="4189863" y="900752"/>
                </a:cubicBezTo>
                <a:cubicBezTo>
                  <a:pt x="4307005" y="861704"/>
                  <a:pt x="4120540" y="916765"/>
                  <a:pt x="4312693" y="900752"/>
                </a:cubicBezTo>
                <a:cubicBezTo>
                  <a:pt x="4368376" y="896112"/>
                  <a:pt x="4394449" y="873543"/>
                  <a:pt x="4435523" y="846161"/>
                </a:cubicBezTo>
                <a:cubicBezTo>
                  <a:pt x="4462818" y="855259"/>
                  <a:pt x="4501449" y="849516"/>
                  <a:pt x="4517409" y="873456"/>
                </a:cubicBezTo>
                <a:lnTo>
                  <a:pt x="4572000" y="955343"/>
                </a:lnTo>
                <a:cubicBezTo>
                  <a:pt x="4567451" y="996286"/>
                  <a:pt x="4571380" y="1039092"/>
                  <a:pt x="4558353" y="1078173"/>
                </a:cubicBezTo>
                <a:cubicBezTo>
                  <a:pt x="4552250" y="1096483"/>
                  <a:pt x="4532237" y="1106760"/>
                  <a:pt x="4517409" y="1119116"/>
                </a:cubicBezTo>
                <a:cubicBezTo>
                  <a:pt x="4477016" y="1152776"/>
                  <a:pt x="4473902" y="1147052"/>
                  <a:pt x="4421875" y="1160059"/>
                </a:cubicBezTo>
                <a:cubicBezTo>
                  <a:pt x="4394580" y="1178256"/>
                  <a:pt x="4332033" y="1182824"/>
                  <a:pt x="4339989" y="1214650"/>
                </a:cubicBezTo>
                <a:cubicBezTo>
                  <a:pt x="4344538" y="1232847"/>
                  <a:pt x="4343232" y="1253634"/>
                  <a:pt x="4353636" y="1269241"/>
                </a:cubicBezTo>
                <a:cubicBezTo>
                  <a:pt x="4368754" y="1291918"/>
                  <a:pt x="4412167" y="1302400"/>
                  <a:pt x="4435523" y="1310185"/>
                </a:cubicBezTo>
                <a:cubicBezTo>
                  <a:pt x="4440072" y="1323833"/>
                  <a:pt x="4441191" y="1339158"/>
                  <a:pt x="4449171" y="1351128"/>
                </a:cubicBezTo>
                <a:cubicBezTo>
                  <a:pt x="4478380" y="1394941"/>
                  <a:pt x="4488132" y="1391410"/>
                  <a:pt x="4531057" y="1405719"/>
                </a:cubicBezTo>
                <a:cubicBezTo>
                  <a:pt x="4540156" y="1419367"/>
                  <a:pt x="4551018" y="1431991"/>
                  <a:pt x="4558353" y="1446662"/>
                </a:cubicBezTo>
                <a:cubicBezTo>
                  <a:pt x="4564787" y="1459529"/>
                  <a:pt x="4565014" y="1475030"/>
                  <a:pt x="4572000" y="1487606"/>
                </a:cubicBezTo>
                <a:cubicBezTo>
                  <a:pt x="4587931" y="1516283"/>
                  <a:pt x="4616217" y="1538371"/>
                  <a:pt x="4626591" y="1569492"/>
                </a:cubicBezTo>
                <a:lnTo>
                  <a:pt x="4667535" y="1692322"/>
                </a:lnTo>
                <a:cubicBezTo>
                  <a:pt x="4676526" y="1719293"/>
                  <a:pt x="4684428" y="1754967"/>
                  <a:pt x="4708478" y="1774208"/>
                </a:cubicBezTo>
                <a:cubicBezTo>
                  <a:pt x="4719711" y="1783195"/>
                  <a:pt x="4736554" y="1781422"/>
                  <a:pt x="4749421" y="1787856"/>
                </a:cubicBezTo>
                <a:cubicBezTo>
                  <a:pt x="4764092" y="1795192"/>
                  <a:pt x="4776717" y="1806053"/>
                  <a:pt x="4790365" y="1815152"/>
                </a:cubicBezTo>
                <a:cubicBezTo>
                  <a:pt x="4919395" y="1782894"/>
                  <a:pt x="4755568" y="1833799"/>
                  <a:pt x="4926842" y="1719617"/>
                </a:cubicBezTo>
                <a:cubicBezTo>
                  <a:pt x="4987836" y="1678954"/>
                  <a:pt x="4992018" y="1665792"/>
                  <a:pt x="5049672" y="1651379"/>
                </a:cubicBezTo>
                <a:cubicBezTo>
                  <a:pt x="5072176" y="1645753"/>
                  <a:pt x="5095165" y="1642280"/>
                  <a:pt x="5117911" y="1637731"/>
                </a:cubicBezTo>
                <a:cubicBezTo>
                  <a:pt x="5127009" y="1624083"/>
                  <a:pt x="5142509" y="1612967"/>
                  <a:pt x="5145206" y="1596788"/>
                </a:cubicBezTo>
                <a:cubicBezTo>
                  <a:pt x="5151799" y="1557233"/>
                  <a:pt x="5114539" y="1544498"/>
                  <a:pt x="5090615" y="1528549"/>
                </a:cubicBezTo>
                <a:cubicBezTo>
                  <a:pt x="5081517" y="1514901"/>
                  <a:pt x="5069781" y="1502682"/>
                  <a:pt x="5063320" y="1487606"/>
                </a:cubicBezTo>
                <a:cubicBezTo>
                  <a:pt x="5055931" y="1470365"/>
                  <a:pt x="5060077" y="1448621"/>
                  <a:pt x="5049672" y="1433014"/>
                </a:cubicBezTo>
                <a:cubicBezTo>
                  <a:pt x="5040574" y="1419366"/>
                  <a:pt x="5022377" y="1414817"/>
                  <a:pt x="5008729" y="1405719"/>
                </a:cubicBezTo>
                <a:cubicBezTo>
                  <a:pt x="4999630" y="1392071"/>
                  <a:pt x="4981433" y="1381179"/>
                  <a:pt x="4981433" y="1364776"/>
                </a:cubicBezTo>
                <a:cubicBezTo>
                  <a:pt x="4981433" y="1334447"/>
                  <a:pt x="5031474" y="1308669"/>
                  <a:pt x="5049672" y="1296537"/>
                </a:cubicBezTo>
                <a:cubicBezTo>
                  <a:pt x="5072418" y="1301086"/>
                  <a:pt x="5096191" y="1302040"/>
                  <a:pt x="5117911" y="1310185"/>
                </a:cubicBezTo>
                <a:cubicBezTo>
                  <a:pt x="5133269" y="1315944"/>
                  <a:pt x="5144183" y="1330145"/>
                  <a:pt x="5158854" y="1337480"/>
                </a:cubicBezTo>
                <a:cubicBezTo>
                  <a:pt x="5171721" y="1343914"/>
                  <a:pt x="5186149" y="1346579"/>
                  <a:pt x="5199797" y="1351128"/>
                </a:cubicBezTo>
                <a:cubicBezTo>
                  <a:pt x="5290663" y="1441992"/>
                  <a:pt x="5192803" y="1356341"/>
                  <a:pt x="5281684" y="1405719"/>
                </a:cubicBezTo>
                <a:cubicBezTo>
                  <a:pt x="5310361" y="1421651"/>
                  <a:pt x="5332449" y="1449936"/>
                  <a:pt x="5363571" y="1460310"/>
                </a:cubicBezTo>
                <a:cubicBezTo>
                  <a:pt x="5377219" y="1464859"/>
                  <a:pt x="5391938" y="1466972"/>
                  <a:pt x="5404514" y="1473958"/>
                </a:cubicBezTo>
                <a:cubicBezTo>
                  <a:pt x="5433191" y="1489890"/>
                  <a:pt x="5486400" y="1528549"/>
                  <a:pt x="5486400" y="1528549"/>
                </a:cubicBezTo>
                <a:cubicBezTo>
                  <a:pt x="5510385" y="1600502"/>
                  <a:pt x="5484196" y="1542281"/>
                  <a:pt x="5540991" y="1610435"/>
                </a:cubicBezTo>
                <a:cubicBezTo>
                  <a:pt x="5551492" y="1623036"/>
                  <a:pt x="5555479" y="1641132"/>
                  <a:pt x="5568287" y="1651379"/>
                </a:cubicBezTo>
                <a:cubicBezTo>
                  <a:pt x="5579520" y="1660366"/>
                  <a:pt x="5595582" y="1660477"/>
                  <a:pt x="5609230" y="1665026"/>
                </a:cubicBezTo>
                <a:lnTo>
                  <a:pt x="5732060" y="1624083"/>
                </a:lnTo>
                <a:cubicBezTo>
                  <a:pt x="5745708" y="1619534"/>
                  <a:pt x="5758762" y="1612469"/>
                  <a:pt x="5773003" y="1610435"/>
                </a:cubicBezTo>
                <a:lnTo>
                  <a:pt x="5868538" y="1596788"/>
                </a:lnTo>
                <a:cubicBezTo>
                  <a:pt x="5882186" y="1601337"/>
                  <a:pt x="5907446" y="1596194"/>
                  <a:pt x="5909481" y="1610435"/>
                </a:cubicBezTo>
                <a:cubicBezTo>
                  <a:pt x="5913550" y="1638918"/>
                  <a:pt x="5889164" y="1664409"/>
                  <a:pt x="5882186" y="1692322"/>
                </a:cubicBezTo>
                <a:cubicBezTo>
                  <a:pt x="5877637" y="1710519"/>
                  <a:pt x="5879294" y="1731547"/>
                  <a:pt x="5868538" y="1746913"/>
                </a:cubicBezTo>
                <a:cubicBezTo>
                  <a:pt x="5846401" y="1778537"/>
                  <a:pt x="5786651" y="1828800"/>
                  <a:pt x="5786651" y="1828800"/>
                </a:cubicBezTo>
                <a:cubicBezTo>
                  <a:pt x="5788471" y="1836080"/>
                  <a:pt x="5806115" y="1912586"/>
                  <a:pt x="5813947" y="1924334"/>
                </a:cubicBezTo>
                <a:cubicBezTo>
                  <a:pt x="5824653" y="1940393"/>
                  <a:pt x="5839655" y="1953428"/>
                  <a:pt x="5854890" y="1965277"/>
                </a:cubicBezTo>
                <a:cubicBezTo>
                  <a:pt x="5880785" y="1985417"/>
                  <a:pt x="5936777" y="2019868"/>
                  <a:pt x="5936777" y="2019868"/>
                </a:cubicBezTo>
                <a:cubicBezTo>
                  <a:pt x="5945875" y="2033516"/>
                  <a:pt x="5956737" y="2046140"/>
                  <a:pt x="5964072" y="2060811"/>
                </a:cubicBezTo>
                <a:cubicBezTo>
                  <a:pt x="5970506" y="2073678"/>
                  <a:pt x="5968733" y="2090521"/>
                  <a:pt x="5977720" y="2101755"/>
                </a:cubicBezTo>
                <a:cubicBezTo>
                  <a:pt x="6003794" y="2134347"/>
                  <a:pt x="6026642" y="2126216"/>
                  <a:pt x="6059606" y="2142698"/>
                </a:cubicBezTo>
                <a:cubicBezTo>
                  <a:pt x="6165424" y="2195608"/>
                  <a:pt x="6038590" y="2149342"/>
                  <a:pt x="6141493" y="2183641"/>
                </a:cubicBezTo>
                <a:cubicBezTo>
                  <a:pt x="6155141" y="2174543"/>
                  <a:pt x="6170838" y="2167944"/>
                  <a:pt x="6182436" y="2156346"/>
                </a:cubicBezTo>
                <a:cubicBezTo>
                  <a:pt x="6194034" y="2144748"/>
                  <a:pt x="6196924" y="2125650"/>
                  <a:pt x="6209732" y="2115403"/>
                </a:cubicBezTo>
                <a:cubicBezTo>
                  <a:pt x="6220966" y="2106416"/>
                  <a:pt x="6237027" y="2106304"/>
                  <a:pt x="6250675" y="2101755"/>
                </a:cubicBezTo>
                <a:cubicBezTo>
                  <a:pt x="6328015" y="2217762"/>
                  <a:pt x="6200630" y="2038062"/>
                  <a:pt x="6359857" y="2197289"/>
                </a:cubicBezTo>
                <a:cubicBezTo>
                  <a:pt x="6373505" y="2210937"/>
                  <a:pt x="6384741" y="2227526"/>
                  <a:pt x="6400800" y="2238232"/>
                </a:cubicBezTo>
                <a:cubicBezTo>
                  <a:pt x="6412770" y="2246212"/>
                  <a:pt x="6427865" y="2248095"/>
                  <a:pt x="6441744" y="2251880"/>
                </a:cubicBezTo>
                <a:cubicBezTo>
                  <a:pt x="6477936" y="2261751"/>
                  <a:pt x="6515337" y="2267313"/>
                  <a:pt x="6550926" y="2279176"/>
                </a:cubicBezTo>
                <a:lnTo>
                  <a:pt x="6632812" y="2306471"/>
                </a:lnTo>
                <a:cubicBezTo>
                  <a:pt x="6646460" y="2311020"/>
                  <a:pt x="6661786" y="2312139"/>
                  <a:pt x="6673756" y="2320119"/>
                </a:cubicBezTo>
                <a:lnTo>
                  <a:pt x="6714699" y="2347414"/>
                </a:lnTo>
                <a:cubicBezTo>
                  <a:pt x="6723797" y="2374710"/>
                  <a:pt x="6751092" y="2402005"/>
                  <a:pt x="6741994" y="2429301"/>
                </a:cubicBezTo>
                <a:lnTo>
                  <a:pt x="6714699" y="2511188"/>
                </a:lnTo>
                <a:cubicBezTo>
                  <a:pt x="6721358" y="2551143"/>
                  <a:pt x="6718738" y="2604494"/>
                  <a:pt x="6755642" y="2634017"/>
                </a:cubicBezTo>
                <a:cubicBezTo>
                  <a:pt x="6766876" y="2643004"/>
                  <a:pt x="6782938" y="2643116"/>
                  <a:pt x="6796586" y="2647665"/>
                </a:cubicBezTo>
                <a:cubicBezTo>
                  <a:pt x="6810234" y="2661313"/>
                  <a:pt x="6821470" y="2677902"/>
                  <a:pt x="6837529" y="2688608"/>
                </a:cubicBezTo>
                <a:cubicBezTo>
                  <a:pt x="6849499" y="2696588"/>
                  <a:pt x="6865605" y="2695822"/>
                  <a:pt x="6878472" y="2702256"/>
                </a:cubicBezTo>
                <a:cubicBezTo>
                  <a:pt x="6893143" y="2709592"/>
                  <a:pt x="6905767" y="2720453"/>
                  <a:pt x="6919415" y="2729552"/>
                </a:cubicBezTo>
                <a:cubicBezTo>
                  <a:pt x="6928514" y="2743200"/>
                  <a:pt x="6939375" y="2755824"/>
                  <a:pt x="6946711" y="2770495"/>
                </a:cubicBezTo>
                <a:cubicBezTo>
                  <a:pt x="6982451" y="2841973"/>
                  <a:pt x="6959109" y="2960365"/>
                  <a:pt x="6946711" y="3016155"/>
                </a:cubicBezTo>
                <a:cubicBezTo>
                  <a:pt x="6942524" y="3034996"/>
                  <a:pt x="6919416" y="3043450"/>
                  <a:pt x="6905768" y="3057098"/>
                </a:cubicBezTo>
                <a:cubicBezTo>
                  <a:pt x="6874324" y="3051857"/>
                  <a:pt x="6816533" y="3046600"/>
                  <a:pt x="6782938" y="3029803"/>
                </a:cubicBezTo>
                <a:cubicBezTo>
                  <a:pt x="6768267" y="3022467"/>
                  <a:pt x="6755642" y="3011606"/>
                  <a:pt x="6741994" y="3002507"/>
                </a:cubicBezTo>
                <a:cubicBezTo>
                  <a:pt x="6728346" y="3011606"/>
                  <a:pt x="6711298" y="3016995"/>
                  <a:pt x="6701051" y="3029803"/>
                </a:cubicBezTo>
                <a:cubicBezTo>
                  <a:pt x="6675981" y="3061141"/>
                  <a:pt x="6702492" y="3087470"/>
                  <a:pt x="6660108" y="3111689"/>
                </a:cubicBezTo>
                <a:cubicBezTo>
                  <a:pt x="6639968" y="3123198"/>
                  <a:pt x="6614373" y="3119711"/>
                  <a:pt x="6591869" y="3125337"/>
                </a:cubicBezTo>
                <a:cubicBezTo>
                  <a:pt x="6577913" y="3128826"/>
                  <a:pt x="6564574" y="3134436"/>
                  <a:pt x="6550926" y="3138985"/>
                </a:cubicBezTo>
                <a:cubicBezTo>
                  <a:pt x="6520740" y="3169171"/>
                  <a:pt x="6507044" y="3188221"/>
                  <a:pt x="6469039" y="3207223"/>
                </a:cubicBezTo>
                <a:cubicBezTo>
                  <a:pt x="6456172" y="3213657"/>
                  <a:pt x="6440963" y="3214437"/>
                  <a:pt x="6428096" y="3220871"/>
                </a:cubicBezTo>
                <a:cubicBezTo>
                  <a:pt x="6413425" y="3228207"/>
                  <a:pt x="6402142" y="3241505"/>
                  <a:pt x="6387153" y="3248167"/>
                </a:cubicBezTo>
                <a:cubicBezTo>
                  <a:pt x="6360861" y="3259852"/>
                  <a:pt x="6305266" y="3275462"/>
                  <a:pt x="6305266" y="3275462"/>
                </a:cubicBezTo>
                <a:cubicBezTo>
                  <a:pt x="6291618" y="3289110"/>
                  <a:pt x="6279558" y="3304556"/>
                  <a:pt x="6264323" y="3316406"/>
                </a:cubicBezTo>
                <a:cubicBezTo>
                  <a:pt x="6238428" y="3336547"/>
                  <a:pt x="6182436" y="3370997"/>
                  <a:pt x="6182436" y="3370997"/>
                </a:cubicBezTo>
                <a:cubicBezTo>
                  <a:pt x="6118423" y="3467018"/>
                  <a:pt x="6192089" y="3345259"/>
                  <a:pt x="6141493" y="3480179"/>
                </a:cubicBezTo>
                <a:cubicBezTo>
                  <a:pt x="6135734" y="3495537"/>
                  <a:pt x="6123296" y="3507474"/>
                  <a:pt x="6114197" y="3521122"/>
                </a:cubicBezTo>
                <a:lnTo>
                  <a:pt x="6086902" y="3603008"/>
                </a:lnTo>
                <a:cubicBezTo>
                  <a:pt x="6082353" y="3616656"/>
                  <a:pt x="6083427" y="3633779"/>
                  <a:pt x="6073254" y="3643952"/>
                </a:cubicBezTo>
                <a:cubicBezTo>
                  <a:pt x="6059606" y="3657600"/>
                  <a:pt x="6044667" y="3670068"/>
                  <a:pt x="6032311" y="3684895"/>
                </a:cubicBezTo>
                <a:cubicBezTo>
                  <a:pt x="6021810" y="3697496"/>
                  <a:pt x="6016613" y="3714240"/>
                  <a:pt x="6005015" y="3725838"/>
                </a:cubicBezTo>
                <a:cubicBezTo>
                  <a:pt x="5978558" y="3752295"/>
                  <a:pt x="5956430" y="3755681"/>
                  <a:pt x="5923129" y="3766782"/>
                </a:cubicBezTo>
                <a:cubicBezTo>
                  <a:pt x="5898622" y="3840303"/>
                  <a:pt x="5919459" y="3850576"/>
                  <a:pt x="5854890" y="3862316"/>
                </a:cubicBezTo>
                <a:cubicBezTo>
                  <a:pt x="5818804" y="3868877"/>
                  <a:pt x="5782102" y="3871415"/>
                  <a:pt x="5745708" y="3875964"/>
                </a:cubicBezTo>
                <a:cubicBezTo>
                  <a:pt x="5736609" y="3889612"/>
                  <a:pt x="5731220" y="3906660"/>
                  <a:pt x="5718412" y="3916907"/>
                </a:cubicBezTo>
                <a:cubicBezTo>
                  <a:pt x="5707178" y="3925894"/>
                  <a:pt x="5690336" y="3924121"/>
                  <a:pt x="5677469" y="3930555"/>
                </a:cubicBezTo>
                <a:cubicBezTo>
                  <a:pt x="5662798" y="3937890"/>
                  <a:pt x="5651197" y="3950515"/>
                  <a:pt x="5636526" y="3957850"/>
                </a:cubicBezTo>
                <a:cubicBezTo>
                  <a:pt x="5523521" y="4014353"/>
                  <a:pt x="5671976" y="3920570"/>
                  <a:pt x="5554639" y="3998794"/>
                </a:cubicBezTo>
                <a:cubicBezTo>
                  <a:pt x="5545541" y="4012442"/>
                  <a:pt x="5538942" y="4028139"/>
                  <a:pt x="5527344" y="4039737"/>
                </a:cubicBezTo>
                <a:cubicBezTo>
                  <a:pt x="5500889" y="4066192"/>
                  <a:pt x="5478755" y="4069580"/>
                  <a:pt x="5445457" y="4080680"/>
                </a:cubicBezTo>
                <a:cubicBezTo>
                  <a:pt x="5431809" y="4076131"/>
                  <a:pt x="5417090" y="4074018"/>
                  <a:pt x="5404514" y="4067032"/>
                </a:cubicBezTo>
                <a:cubicBezTo>
                  <a:pt x="5375837" y="4051100"/>
                  <a:pt x="5322627" y="4012441"/>
                  <a:pt x="5322627" y="4012441"/>
                </a:cubicBezTo>
                <a:cubicBezTo>
                  <a:pt x="5260056" y="3918585"/>
                  <a:pt x="5299157" y="3940929"/>
                  <a:pt x="5227093" y="3916907"/>
                </a:cubicBezTo>
                <a:cubicBezTo>
                  <a:pt x="5172502" y="3921456"/>
                  <a:pt x="5117620" y="3923315"/>
                  <a:pt x="5063320" y="3930555"/>
                </a:cubicBezTo>
                <a:cubicBezTo>
                  <a:pt x="5049060" y="3932456"/>
                  <a:pt x="5032549" y="3934031"/>
                  <a:pt x="5022377" y="3944203"/>
                </a:cubicBezTo>
                <a:cubicBezTo>
                  <a:pt x="5012205" y="3954375"/>
                  <a:pt x="5016709" y="3973176"/>
                  <a:pt x="5008729" y="3985146"/>
                </a:cubicBezTo>
                <a:cubicBezTo>
                  <a:pt x="4998023" y="4001205"/>
                  <a:pt x="4981434" y="4012441"/>
                  <a:pt x="4967786" y="4026089"/>
                </a:cubicBezTo>
                <a:cubicBezTo>
                  <a:pt x="4963237" y="4039737"/>
                  <a:pt x="4963125" y="4055799"/>
                  <a:pt x="4954138" y="4067032"/>
                </a:cubicBezTo>
                <a:cubicBezTo>
                  <a:pt x="4943891" y="4079840"/>
                  <a:pt x="4925795" y="4083827"/>
                  <a:pt x="4913194" y="4094328"/>
                </a:cubicBezTo>
                <a:cubicBezTo>
                  <a:pt x="4808105" y="4181902"/>
                  <a:pt x="4932967" y="4094792"/>
                  <a:pt x="4831308" y="4162567"/>
                </a:cubicBezTo>
                <a:cubicBezTo>
                  <a:pt x="4826759" y="4189862"/>
                  <a:pt x="4837227" y="4224886"/>
                  <a:pt x="4817660" y="4244453"/>
                </a:cubicBezTo>
                <a:cubicBezTo>
                  <a:pt x="4806062" y="4256051"/>
                  <a:pt x="4789318" y="4227659"/>
                  <a:pt x="4776717" y="4217158"/>
                </a:cubicBezTo>
                <a:cubicBezTo>
                  <a:pt x="4761890" y="4204802"/>
                  <a:pt x="4749422" y="4189862"/>
                  <a:pt x="4735774" y="4176214"/>
                </a:cubicBezTo>
                <a:cubicBezTo>
                  <a:pt x="4731225" y="4162566"/>
                  <a:pt x="4733832" y="4143633"/>
                  <a:pt x="4722126" y="4135271"/>
                </a:cubicBezTo>
                <a:cubicBezTo>
                  <a:pt x="4698713" y="4118548"/>
                  <a:pt x="4640239" y="4107976"/>
                  <a:pt x="4640239" y="4107976"/>
                </a:cubicBezTo>
                <a:lnTo>
                  <a:pt x="4517409" y="4026089"/>
                </a:lnTo>
                <a:lnTo>
                  <a:pt x="4476466" y="3998794"/>
                </a:lnTo>
                <a:cubicBezTo>
                  <a:pt x="4471917" y="3985146"/>
                  <a:pt x="4474525" y="3966212"/>
                  <a:pt x="4462818" y="3957850"/>
                </a:cubicBezTo>
                <a:cubicBezTo>
                  <a:pt x="4439405" y="3941127"/>
                  <a:pt x="4380932" y="3930555"/>
                  <a:pt x="4380932" y="3930555"/>
                </a:cubicBezTo>
                <a:cubicBezTo>
                  <a:pt x="4368089" y="3933766"/>
                  <a:pt x="4301412" y="3948953"/>
                  <a:pt x="4285397" y="3957850"/>
                </a:cubicBezTo>
                <a:cubicBezTo>
                  <a:pt x="4256720" y="3973781"/>
                  <a:pt x="4230806" y="3994244"/>
                  <a:pt x="4203511" y="4012441"/>
                </a:cubicBezTo>
                <a:lnTo>
                  <a:pt x="4162568" y="4039737"/>
                </a:lnTo>
                <a:cubicBezTo>
                  <a:pt x="4144371" y="4035188"/>
                  <a:pt x="4125943" y="4031479"/>
                  <a:pt x="4107977" y="4026089"/>
                </a:cubicBezTo>
                <a:cubicBezTo>
                  <a:pt x="4080418" y="4017821"/>
                  <a:pt x="4026090" y="3998794"/>
                  <a:pt x="4026090" y="3998794"/>
                </a:cubicBezTo>
                <a:cubicBezTo>
                  <a:pt x="3961206" y="3955537"/>
                  <a:pt x="4000709" y="3976686"/>
                  <a:pt x="3903260" y="3944203"/>
                </a:cubicBezTo>
                <a:lnTo>
                  <a:pt x="3862317" y="3930555"/>
                </a:lnTo>
                <a:lnTo>
                  <a:pt x="3821374" y="3916907"/>
                </a:lnTo>
                <a:cubicBezTo>
                  <a:pt x="3812275" y="3903259"/>
                  <a:pt x="3804579" y="3888565"/>
                  <a:pt x="3794078" y="3875964"/>
                </a:cubicBezTo>
                <a:cubicBezTo>
                  <a:pt x="3781722" y="3861137"/>
                  <a:pt x="3763841" y="3851079"/>
                  <a:pt x="3753135" y="3835020"/>
                </a:cubicBezTo>
                <a:cubicBezTo>
                  <a:pt x="3745155" y="3823050"/>
                  <a:pt x="3748474" y="3805310"/>
                  <a:pt x="3739487" y="3794077"/>
                </a:cubicBezTo>
                <a:cubicBezTo>
                  <a:pt x="3720248" y="3770028"/>
                  <a:pt x="3650911" y="3747728"/>
                  <a:pt x="3630305" y="3739486"/>
                </a:cubicBezTo>
                <a:cubicBezTo>
                  <a:pt x="3607559" y="3744035"/>
                  <a:pt x="3584570" y="3747508"/>
                  <a:pt x="3562066" y="3753134"/>
                </a:cubicBezTo>
                <a:cubicBezTo>
                  <a:pt x="3504993" y="3767402"/>
                  <a:pt x="3512439" y="3788288"/>
                  <a:pt x="3439236" y="3739486"/>
                </a:cubicBezTo>
                <a:lnTo>
                  <a:pt x="3357350" y="3684895"/>
                </a:lnTo>
                <a:cubicBezTo>
                  <a:pt x="3346250" y="3651595"/>
                  <a:pt x="3342863" y="3629465"/>
                  <a:pt x="3316406" y="3603008"/>
                </a:cubicBezTo>
                <a:cubicBezTo>
                  <a:pt x="3304808" y="3591410"/>
                  <a:pt x="3288064" y="3586214"/>
                  <a:pt x="3275463" y="3575713"/>
                </a:cubicBezTo>
                <a:cubicBezTo>
                  <a:pt x="3260636" y="3563357"/>
                  <a:pt x="3251392" y="3544143"/>
                  <a:pt x="3234520" y="3534770"/>
                </a:cubicBezTo>
                <a:cubicBezTo>
                  <a:pt x="3209369" y="3520797"/>
                  <a:pt x="3152633" y="3507474"/>
                  <a:pt x="3152633" y="3507474"/>
                </a:cubicBezTo>
                <a:cubicBezTo>
                  <a:pt x="3125338" y="3512023"/>
                  <a:pt x="3097760" y="3515119"/>
                  <a:pt x="3070747" y="3521122"/>
                </a:cubicBezTo>
                <a:cubicBezTo>
                  <a:pt x="3056703" y="3524243"/>
                  <a:pt x="3044189" y="3534770"/>
                  <a:pt x="3029803" y="3534770"/>
                </a:cubicBezTo>
                <a:cubicBezTo>
                  <a:pt x="3002131" y="3534770"/>
                  <a:pt x="2975212" y="3525671"/>
                  <a:pt x="2947917" y="3521122"/>
                </a:cubicBezTo>
                <a:cubicBezTo>
                  <a:pt x="2943368" y="3507474"/>
                  <a:pt x="2943256" y="3491413"/>
                  <a:pt x="2934269" y="3480179"/>
                </a:cubicBezTo>
                <a:cubicBezTo>
                  <a:pt x="2893125" y="3428748"/>
                  <a:pt x="2841814" y="3459322"/>
                  <a:pt x="2784144" y="3466531"/>
                </a:cubicBezTo>
                <a:cubicBezTo>
                  <a:pt x="2736643" y="3537781"/>
                  <a:pt x="2770442" y="3475825"/>
                  <a:pt x="2743200" y="3575713"/>
                </a:cubicBezTo>
                <a:cubicBezTo>
                  <a:pt x="2743193" y="3575739"/>
                  <a:pt x="2709085" y="3678059"/>
                  <a:pt x="2702257" y="3698543"/>
                </a:cubicBezTo>
                <a:cubicBezTo>
                  <a:pt x="2697708" y="3712191"/>
                  <a:pt x="2692098" y="3725530"/>
                  <a:pt x="2688609" y="3739486"/>
                </a:cubicBezTo>
                <a:lnTo>
                  <a:pt x="2674962" y="3794077"/>
                </a:lnTo>
                <a:cubicBezTo>
                  <a:pt x="2656765" y="3789528"/>
                  <a:pt x="2636657" y="3789735"/>
                  <a:pt x="2620371" y="3780429"/>
                </a:cubicBezTo>
                <a:cubicBezTo>
                  <a:pt x="2545043" y="3737385"/>
                  <a:pt x="2615784" y="3727367"/>
                  <a:pt x="2538484" y="3753134"/>
                </a:cubicBezTo>
                <a:cubicBezTo>
                  <a:pt x="2511914" y="3832841"/>
                  <a:pt x="2545624" y="3759642"/>
                  <a:pt x="2483893" y="3821373"/>
                </a:cubicBezTo>
                <a:cubicBezTo>
                  <a:pt x="2472295" y="3832971"/>
                  <a:pt x="2468941" y="3851515"/>
                  <a:pt x="2456597" y="3862316"/>
                </a:cubicBezTo>
                <a:cubicBezTo>
                  <a:pt x="2431909" y="3883918"/>
                  <a:pt x="2374711" y="3916907"/>
                  <a:pt x="2374711" y="3916907"/>
                </a:cubicBezTo>
                <a:cubicBezTo>
                  <a:pt x="2379260" y="3939653"/>
                  <a:pt x="2394732" y="3962842"/>
                  <a:pt x="2388359" y="3985146"/>
                </a:cubicBezTo>
                <a:cubicBezTo>
                  <a:pt x="2374556" y="4033457"/>
                  <a:pt x="2328674" y="4006194"/>
                  <a:pt x="2306472" y="3998794"/>
                </a:cubicBezTo>
                <a:cubicBezTo>
                  <a:pt x="2292824" y="3989695"/>
                  <a:pt x="2278130" y="3981999"/>
                  <a:pt x="2265529" y="3971498"/>
                </a:cubicBezTo>
                <a:cubicBezTo>
                  <a:pt x="2250702" y="3959142"/>
                  <a:pt x="2242896" y="3936658"/>
                  <a:pt x="2224586" y="3930555"/>
                </a:cubicBezTo>
                <a:cubicBezTo>
                  <a:pt x="2210938" y="3926006"/>
                  <a:pt x="2197749" y="3941382"/>
                  <a:pt x="2183642" y="3944203"/>
                </a:cubicBezTo>
                <a:cubicBezTo>
                  <a:pt x="2152099" y="3950512"/>
                  <a:pt x="2119953" y="3953301"/>
                  <a:pt x="2088108" y="3957850"/>
                </a:cubicBezTo>
                <a:cubicBezTo>
                  <a:pt x="2074460" y="3971498"/>
                  <a:pt x="2063224" y="3988088"/>
                  <a:pt x="2047165" y="3998794"/>
                </a:cubicBezTo>
                <a:cubicBezTo>
                  <a:pt x="2035195" y="4006774"/>
                  <a:pt x="2019088" y="4006007"/>
                  <a:pt x="2006221" y="4012441"/>
                </a:cubicBezTo>
                <a:cubicBezTo>
                  <a:pt x="1991550" y="4019776"/>
                  <a:pt x="1978926" y="4030638"/>
                  <a:pt x="1965278" y="4039737"/>
                </a:cubicBezTo>
                <a:cubicBezTo>
                  <a:pt x="1931980" y="4028637"/>
                  <a:pt x="1909846" y="4025249"/>
                  <a:pt x="1883391" y="3998794"/>
                </a:cubicBezTo>
                <a:cubicBezTo>
                  <a:pt x="1821658" y="3937061"/>
                  <a:pt x="1894862" y="3970771"/>
                  <a:pt x="1815153" y="3944203"/>
                </a:cubicBezTo>
                <a:cubicBezTo>
                  <a:pt x="1801505" y="3935104"/>
                  <a:pt x="1789198" y="3923569"/>
                  <a:pt x="1774209" y="3916907"/>
                </a:cubicBezTo>
                <a:cubicBezTo>
                  <a:pt x="1628036" y="3851940"/>
                  <a:pt x="1744041" y="3924089"/>
                  <a:pt x="1651380" y="3862316"/>
                </a:cubicBezTo>
                <a:cubicBezTo>
                  <a:pt x="1655929" y="3848668"/>
                  <a:pt x="1666616" y="3835671"/>
                  <a:pt x="1665027" y="3821373"/>
                </a:cubicBezTo>
                <a:cubicBezTo>
                  <a:pt x="1661766" y="3792024"/>
                  <a:pt x="1614462" y="3668040"/>
                  <a:pt x="1583141" y="3657600"/>
                </a:cubicBezTo>
                <a:lnTo>
                  <a:pt x="1542197" y="3643952"/>
                </a:lnTo>
                <a:cubicBezTo>
                  <a:pt x="1448341" y="3581381"/>
                  <a:pt x="1491432" y="3599735"/>
                  <a:pt x="1419368" y="3575713"/>
                </a:cubicBezTo>
                <a:cubicBezTo>
                  <a:pt x="1410377" y="3548741"/>
                  <a:pt x="1402475" y="3513067"/>
                  <a:pt x="1378424" y="3493826"/>
                </a:cubicBezTo>
                <a:cubicBezTo>
                  <a:pt x="1367191" y="3484839"/>
                  <a:pt x="1351129" y="3484728"/>
                  <a:pt x="1337481" y="3480179"/>
                </a:cubicBezTo>
                <a:cubicBezTo>
                  <a:pt x="1323833" y="3466531"/>
                  <a:pt x="1312597" y="3449941"/>
                  <a:pt x="1296538" y="3439235"/>
                </a:cubicBezTo>
                <a:cubicBezTo>
                  <a:pt x="1284568" y="3431255"/>
                  <a:pt x="1265767" y="3435760"/>
                  <a:pt x="1255594" y="3425588"/>
                </a:cubicBezTo>
                <a:cubicBezTo>
                  <a:pt x="1232397" y="3402391"/>
                  <a:pt x="1201003" y="3343701"/>
                  <a:pt x="1201003" y="3343701"/>
                </a:cubicBezTo>
                <a:cubicBezTo>
                  <a:pt x="1191268" y="3314494"/>
                  <a:pt x="1184961" y="3283603"/>
                  <a:pt x="1160060" y="3261814"/>
                </a:cubicBezTo>
                <a:cubicBezTo>
                  <a:pt x="1135372" y="3240212"/>
                  <a:pt x="1078174" y="3207223"/>
                  <a:pt x="1078174" y="3207223"/>
                </a:cubicBezTo>
                <a:cubicBezTo>
                  <a:pt x="1021423" y="3122098"/>
                  <a:pt x="1064526" y="3210093"/>
                  <a:pt x="1064526" y="3125337"/>
                </a:cubicBezTo>
                <a:cubicBezTo>
                  <a:pt x="1064526" y="3110951"/>
                  <a:pt x="1057312" y="3097261"/>
                  <a:pt x="1050878" y="3084394"/>
                </a:cubicBezTo>
                <a:cubicBezTo>
                  <a:pt x="1025462" y="3033561"/>
                  <a:pt x="1020373" y="3047788"/>
                  <a:pt x="982639" y="3002507"/>
                </a:cubicBezTo>
                <a:cubicBezTo>
                  <a:pt x="972138" y="2989906"/>
                  <a:pt x="969585" y="2969702"/>
                  <a:pt x="955344" y="2961564"/>
                </a:cubicBezTo>
                <a:cubicBezTo>
                  <a:pt x="935204" y="2950055"/>
                  <a:pt x="909851" y="2952465"/>
                  <a:pt x="887105" y="2947916"/>
                </a:cubicBezTo>
                <a:cubicBezTo>
                  <a:pt x="878006" y="2934268"/>
                  <a:pt x="865568" y="2922331"/>
                  <a:pt x="859809" y="2906973"/>
                </a:cubicBezTo>
                <a:cubicBezTo>
                  <a:pt x="851664" y="2885253"/>
                  <a:pt x="859645" y="2857610"/>
                  <a:pt x="846162" y="2838734"/>
                </a:cubicBezTo>
                <a:cubicBezTo>
                  <a:pt x="834337" y="2822179"/>
                  <a:pt x="808126" y="2823263"/>
                  <a:pt x="791571" y="2811438"/>
                </a:cubicBezTo>
                <a:cubicBezTo>
                  <a:pt x="775865" y="2800220"/>
                  <a:pt x="764275" y="2784143"/>
                  <a:pt x="750627" y="2770495"/>
                </a:cubicBezTo>
                <a:cubicBezTo>
                  <a:pt x="735315" y="2724557"/>
                  <a:pt x="736670" y="2722186"/>
                  <a:pt x="709684" y="2674961"/>
                </a:cubicBezTo>
                <a:cubicBezTo>
                  <a:pt x="701546" y="2660719"/>
                  <a:pt x="693987" y="2645615"/>
                  <a:pt x="682389" y="2634017"/>
                </a:cubicBezTo>
                <a:cubicBezTo>
                  <a:pt x="670791" y="2622419"/>
                  <a:pt x="655093" y="2615820"/>
                  <a:pt x="641445" y="2606722"/>
                </a:cubicBezTo>
                <a:cubicBezTo>
                  <a:pt x="636896" y="2593074"/>
                  <a:pt x="634934" y="2578269"/>
                  <a:pt x="627797" y="2565779"/>
                </a:cubicBezTo>
                <a:cubicBezTo>
                  <a:pt x="601449" y="2519671"/>
                  <a:pt x="556343" y="2473722"/>
                  <a:pt x="504968" y="2456597"/>
                </a:cubicBezTo>
                <a:lnTo>
                  <a:pt x="464024" y="2442949"/>
                </a:lnTo>
                <a:cubicBezTo>
                  <a:pt x="450376" y="2433850"/>
                  <a:pt x="434679" y="2427251"/>
                  <a:pt x="423081" y="2415653"/>
                </a:cubicBezTo>
                <a:cubicBezTo>
                  <a:pt x="383970" y="2376541"/>
                  <a:pt x="404338" y="2378166"/>
                  <a:pt x="382138" y="2333767"/>
                </a:cubicBezTo>
                <a:cubicBezTo>
                  <a:pt x="344018" y="2257528"/>
                  <a:pt x="351020" y="2328302"/>
                  <a:pt x="327547" y="2210937"/>
                </a:cubicBezTo>
                <a:cubicBezTo>
                  <a:pt x="310682" y="2126614"/>
                  <a:pt x="326766" y="2161999"/>
                  <a:pt x="286603" y="2101755"/>
                </a:cubicBezTo>
                <a:cubicBezTo>
                  <a:pt x="295702" y="2074459"/>
                  <a:pt x="305631" y="2047427"/>
                  <a:pt x="313899" y="2019868"/>
                </a:cubicBezTo>
                <a:cubicBezTo>
                  <a:pt x="319289" y="2001902"/>
                  <a:pt x="330200" y="1983846"/>
                  <a:pt x="327547" y="1965277"/>
                </a:cubicBezTo>
                <a:cubicBezTo>
                  <a:pt x="322758" y="1931758"/>
                  <a:pt x="282293" y="1912361"/>
                  <a:pt x="259308" y="1897038"/>
                </a:cubicBezTo>
                <a:cubicBezTo>
                  <a:pt x="250209" y="1883390"/>
                  <a:pt x="244820" y="1866342"/>
                  <a:pt x="232012" y="1856095"/>
                </a:cubicBezTo>
                <a:cubicBezTo>
                  <a:pt x="165841" y="1803159"/>
                  <a:pt x="207198" y="1890834"/>
                  <a:pt x="177421" y="1801504"/>
                </a:cubicBezTo>
                <a:cubicBezTo>
                  <a:pt x="191069" y="1792405"/>
                  <a:pt x="205764" y="1784709"/>
                  <a:pt x="218365" y="1774208"/>
                </a:cubicBezTo>
                <a:cubicBezTo>
                  <a:pt x="233192" y="1761852"/>
                  <a:pt x="243602" y="1744483"/>
                  <a:pt x="259308" y="1733265"/>
                </a:cubicBezTo>
                <a:cubicBezTo>
                  <a:pt x="275863" y="1721440"/>
                  <a:pt x="295702" y="1715068"/>
                  <a:pt x="313899" y="1705970"/>
                </a:cubicBezTo>
                <a:cubicBezTo>
                  <a:pt x="376470" y="1612113"/>
                  <a:pt x="358116" y="1655205"/>
                  <a:pt x="382138" y="1583140"/>
                </a:cubicBezTo>
                <a:cubicBezTo>
                  <a:pt x="377589" y="1564943"/>
                  <a:pt x="378895" y="1544156"/>
                  <a:pt x="368490" y="1528549"/>
                </a:cubicBezTo>
                <a:cubicBezTo>
                  <a:pt x="359392" y="1514901"/>
                  <a:pt x="336240" y="1515162"/>
                  <a:pt x="327547" y="1501253"/>
                </a:cubicBezTo>
                <a:cubicBezTo>
                  <a:pt x="312298" y="1476855"/>
                  <a:pt x="309350" y="1446662"/>
                  <a:pt x="300251" y="1419367"/>
                </a:cubicBezTo>
                <a:cubicBezTo>
                  <a:pt x="295702" y="1405719"/>
                  <a:pt x="300251" y="1382972"/>
                  <a:pt x="286603" y="1378423"/>
                </a:cubicBezTo>
                <a:lnTo>
                  <a:pt x="204717" y="1351128"/>
                </a:lnTo>
                <a:cubicBezTo>
                  <a:pt x="200168" y="1337480"/>
                  <a:pt x="197503" y="1323052"/>
                  <a:pt x="191069" y="1310185"/>
                </a:cubicBezTo>
                <a:cubicBezTo>
                  <a:pt x="172066" y="1272179"/>
                  <a:pt x="153017" y="1258485"/>
                  <a:pt x="122830" y="1228298"/>
                </a:cubicBezTo>
                <a:cubicBezTo>
                  <a:pt x="113732" y="1191904"/>
                  <a:pt x="107398" y="1154705"/>
                  <a:pt x="95535" y="1119116"/>
                </a:cubicBezTo>
                <a:cubicBezTo>
                  <a:pt x="90986" y="1105468"/>
                  <a:pt x="88321" y="1091040"/>
                  <a:pt x="81887" y="1078173"/>
                </a:cubicBezTo>
                <a:cubicBezTo>
                  <a:pt x="74551" y="1063502"/>
                  <a:pt x="63690" y="1050877"/>
                  <a:pt x="54591" y="1037229"/>
                </a:cubicBezTo>
                <a:cubicBezTo>
                  <a:pt x="22109" y="939782"/>
                  <a:pt x="43256" y="979282"/>
                  <a:pt x="0" y="914400"/>
                </a:cubicBezTo>
                <a:cubicBezTo>
                  <a:pt x="15741" y="867177"/>
                  <a:pt x="5205" y="870854"/>
                  <a:pt x="54591" y="846161"/>
                </a:cubicBezTo>
                <a:cubicBezTo>
                  <a:pt x="67458" y="839727"/>
                  <a:pt x="89101" y="845380"/>
                  <a:pt x="95535" y="832513"/>
                </a:cubicBezTo>
                <a:cubicBezTo>
                  <a:pt x="100084" y="823414"/>
                  <a:pt x="61415" y="780197"/>
                  <a:pt x="68239" y="791570"/>
                </a:cubicBezTo>
                <a:close/>
              </a:path>
            </a:pathLst>
          </a:cu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779912" y="4005064"/>
            <a:ext cx="144016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012160" y="558924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419872" y="3645024"/>
            <a:ext cx="9013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Praha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24128" y="5229200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Brno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10442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811172"/>
            <a:ext cx="80648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Citace: Použité ilustrace: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          archív autora	</a:t>
            </a: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r>
              <a:rPr lang="cs-CZ" dirty="0" smtClean="0"/>
              <a:t>Řešení: </a:t>
            </a:r>
          </a:p>
          <a:p>
            <a:endParaRPr lang="cs-CZ" dirty="0" smtClean="0"/>
          </a:p>
          <a:p>
            <a:r>
              <a:rPr lang="cs-CZ" i="1" dirty="0" smtClean="0"/>
              <a:t>3:  </a:t>
            </a:r>
            <a:r>
              <a:rPr lang="cs-CZ" dirty="0" smtClean="0"/>
              <a:t>Větrník – 510, Jochy – 208, Mařenka – 711, Ještěd – 1012, Mělník - 156</a:t>
            </a:r>
          </a:p>
          <a:p>
            <a:endParaRPr lang="cs-CZ" dirty="0"/>
          </a:p>
        </p:txBody>
      </p:sp>
      <p:sp>
        <p:nvSpPr>
          <p:cNvPr id="3" name="Volný tvar 2"/>
          <p:cNvSpPr/>
          <p:nvPr/>
        </p:nvSpPr>
        <p:spPr>
          <a:xfrm>
            <a:off x="1665202" y="2842497"/>
            <a:ext cx="5957611" cy="3275636"/>
          </a:xfrm>
          <a:custGeom>
            <a:avLst/>
            <a:gdLst>
              <a:gd name="connsiteX0" fmla="*/ 68239 w 6965723"/>
              <a:gd name="connsiteY0" fmla="*/ 791570 h 4247187"/>
              <a:gd name="connsiteX1" fmla="*/ 136478 w 6965723"/>
              <a:gd name="connsiteY1" fmla="*/ 900752 h 4247187"/>
              <a:gd name="connsiteX2" fmla="*/ 150126 w 6965723"/>
              <a:gd name="connsiteY2" fmla="*/ 941695 h 4247187"/>
              <a:gd name="connsiteX3" fmla="*/ 204717 w 6965723"/>
              <a:gd name="connsiteY3" fmla="*/ 1023582 h 4247187"/>
              <a:gd name="connsiteX4" fmla="*/ 245660 w 6965723"/>
              <a:gd name="connsiteY4" fmla="*/ 1009934 h 4247187"/>
              <a:gd name="connsiteX5" fmla="*/ 259308 w 6965723"/>
              <a:gd name="connsiteY5" fmla="*/ 968991 h 4247187"/>
              <a:gd name="connsiteX6" fmla="*/ 327547 w 6965723"/>
              <a:gd name="connsiteY6" fmla="*/ 900752 h 4247187"/>
              <a:gd name="connsiteX7" fmla="*/ 354842 w 6965723"/>
              <a:gd name="connsiteY7" fmla="*/ 859808 h 4247187"/>
              <a:gd name="connsiteX8" fmla="*/ 436729 w 6965723"/>
              <a:gd name="connsiteY8" fmla="*/ 832513 h 4247187"/>
              <a:gd name="connsiteX9" fmla="*/ 477672 w 6965723"/>
              <a:gd name="connsiteY9" fmla="*/ 818865 h 4247187"/>
              <a:gd name="connsiteX10" fmla="*/ 559559 w 6965723"/>
              <a:gd name="connsiteY10" fmla="*/ 764274 h 4247187"/>
              <a:gd name="connsiteX11" fmla="*/ 682389 w 6965723"/>
              <a:gd name="connsiteY11" fmla="*/ 723331 h 4247187"/>
              <a:gd name="connsiteX12" fmla="*/ 723332 w 6965723"/>
              <a:gd name="connsiteY12" fmla="*/ 709683 h 4247187"/>
              <a:gd name="connsiteX13" fmla="*/ 791571 w 6965723"/>
              <a:gd name="connsiteY13" fmla="*/ 723331 h 4247187"/>
              <a:gd name="connsiteX14" fmla="*/ 818866 w 6965723"/>
              <a:gd name="connsiteY14" fmla="*/ 764274 h 4247187"/>
              <a:gd name="connsiteX15" fmla="*/ 859809 w 6965723"/>
              <a:gd name="connsiteY15" fmla="*/ 777922 h 4247187"/>
              <a:gd name="connsiteX16" fmla="*/ 996287 w 6965723"/>
              <a:gd name="connsiteY16" fmla="*/ 736979 h 4247187"/>
              <a:gd name="connsiteX17" fmla="*/ 1023583 w 6965723"/>
              <a:gd name="connsiteY17" fmla="*/ 696035 h 4247187"/>
              <a:gd name="connsiteX18" fmla="*/ 1064526 w 6965723"/>
              <a:gd name="connsiteY18" fmla="*/ 682388 h 4247187"/>
              <a:gd name="connsiteX19" fmla="*/ 1214651 w 6965723"/>
              <a:gd name="connsiteY19" fmla="*/ 668740 h 4247187"/>
              <a:gd name="connsiteX20" fmla="*/ 1310186 w 6965723"/>
              <a:gd name="connsiteY20" fmla="*/ 573206 h 4247187"/>
              <a:gd name="connsiteX21" fmla="*/ 1364777 w 6965723"/>
              <a:gd name="connsiteY21" fmla="*/ 559558 h 4247187"/>
              <a:gd name="connsiteX22" fmla="*/ 1446663 w 6965723"/>
              <a:gd name="connsiteY22" fmla="*/ 518614 h 4247187"/>
              <a:gd name="connsiteX23" fmla="*/ 1460311 w 6965723"/>
              <a:gd name="connsiteY23" fmla="*/ 559558 h 4247187"/>
              <a:gd name="connsiteX24" fmla="*/ 1501254 w 6965723"/>
              <a:gd name="connsiteY24" fmla="*/ 573206 h 4247187"/>
              <a:gd name="connsiteX25" fmla="*/ 1542197 w 6965723"/>
              <a:gd name="connsiteY25" fmla="*/ 559558 h 4247187"/>
              <a:gd name="connsiteX26" fmla="*/ 1610436 w 6965723"/>
              <a:gd name="connsiteY26" fmla="*/ 436728 h 4247187"/>
              <a:gd name="connsiteX27" fmla="*/ 1801505 w 6965723"/>
              <a:gd name="connsiteY27" fmla="*/ 409432 h 4247187"/>
              <a:gd name="connsiteX28" fmla="*/ 1856096 w 6965723"/>
              <a:gd name="connsiteY28" fmla="*/ 395785 h 4247187"/>
              <a:gd name="connsiteX29" fmla="*/ 1965278 w 6965723"/>
              <a:gd name="connsiteY29" fmla="*/ 382137 h 4247187"/>
              <a:gd name="connsiteX30" fmla="*/ 1992574 w 6965723"/>
              <a:gd name="connsiteY30" fmla="*/ 341194 h 4247187"/>
              <a:gd name="connsiteX31" fmla="*/ 2074460 w 6965723"/>
              <a:gd name="connsiteY31" fmla="*/ 300250 h 4247187"/>
              <a:gd name="connsiteX32" fmla="*/ 2156347 w 6965723"/>
              <a:gd name="connsiteY32" fmla="*/ 341194 h 4247187"/>
              <a:gd name="connsiteX33" fmla="*/ 2197290 w 6965723"/>
              <a:gd name="connsiteY33" fmla="*/ 354841 h 4247187"/>
              <a:gd name="connsiteX34" fmla="*/ 2265529 w 6965723"/>
              <a:gd name="connsiteY34" fmla="*/ 341194 h 4247187"/>
              <a:gd name="connsiteX35" fmla="*/ 2388359 w 6965723"/>
              <a:gd name="connsiteY35" fmla="*/ 245659 h 4247187"/>
              <a:gd name="connsiteX36" fmla="*/ 2429302 w 6965723"/>
              <a:gd name="connsiteY36" fmla="*/ 232011 h 4247187"/>
              <a:gd name="connsiteX37" fmla="*/ 2470245 w 6965723"/>
              <a:gd name="connsiteY37" fmla="*/ 204716 h 4247187"/>
              <a:gd name="connsiteX38" fmla="*/ 2497541 w 6965723"/>
              <a:gd name="connsiteY38" fmla="*/ 163773 h 4247187"/>
              <a:gd name="connsiteX39" fmla="*/ 2429302 w 6965723"/>
              <a:gd name="connsiteY39" fmla="*/ 109182 h 4247187"/>
              <a:gd name="connsiteX40" fmla="*/ 2388359 w 6965723"/>
              <a:gd name="connsiteY40" fmla="*/ 81886 h 4247187"/>
              <a:gd name="connsiteX41" fmla="*/ 2415654 w 6965723"/>
              <a:gd name="connsiteY41" fmla="*/ 40943 h 4247187"/>
              <a:gd name="connsiteX42" fmla="*/ 2497541 w 6965723"/>
              <a:gd name="connsiteY42" fmla="*/ 0 h 4247187"/>
              <a:gd name="connsiteX43" fmla="*/ 2593075 w 6965723"/>
              <a:gd name="connsiteY43" fmla="*/ 27295 h 4247187"/>
              <a:gd name="connsiteX44" fmla="*/ 2674962 w 6965723"/>
              <a:gd name="connsiteY44" fmla="*/ 95534 h 4247187"/>
              <a:gd name="connsiteX45" fmla="*/ 2756848 w 6965723"/>
              <a:gd name="connsiteY45" fmla="*/ 136477 h 4247187"/>
              <a:gd name="connsiteX46" fmla="*/ 2770496 w 6965723"/>
              <a:gd name="connsiteY46" fmla="*/ 177420 h 4247187"/>
              <a:gd name="connsiteX47" fmla="*/ 2770496 w 6965723"/>
              <a:gd name="connsiteY47" fmla="*/ 218364 h 4247187"/>
              <a:gd name="connsiteX48" fmla="*/ 2797791 w 6965723"/>
              <a:gd name="connsiteY48" fmla="*/ 259307 h 4247187"/>
              <a:gd name="connsiteX49" fmla="*/ 2756848 w 6965723"/>
              <a:gd name="connsiteY49" fmla="*/ 300250 h 4247187"/>
              <a:gd name="connsiteX50" fmla="*/ 2811439 w 6965723"/>
              <a:gd name="connsiteY50" fmla="*/ 354841 h 4247187"/>
              <a:gd name="connsiteX51" fmla="*/ 2947917 w 6965723"/>
              <a:gd name="connsiteY51" fmla="*/ 368489 h 4247187"/>
              <a:gd name="connsiteX52" fmla="*/ 3029803 w 6965723"/>
              <a:gd name="connsiteY52" fmla="*/ 313898 h 4247187"/>
              <a:gd name="connsiteX53" fmla="*/ 3070747 w 6965723"/>
              <a:gd name="connsiteY53" fmla="*/ 341194 h 4247187"/>
              <a:gd name="connsiteX54" fmla="*/ 3138986 w 6965723"/>
              <a:gd name="connsiteY54" fmla="*/ 327546 h 4247187"/>
              <a:gd name="connsiteX55" fmla="*/ 3179929 w 6965723"/>
              <a:gd name="connsiteY55" fmla="*/ 245659 h 4247187"/>
              <a:gd name="connsiteX56" fmla="*/ 3166281 w 6965723"/>
              <a:gd name="connsiteY56" fmla="*/ 191068 h 4247187"/>
              <a:gd name="connsiteX57" fmla="*/ 3152633 w 6965723"/>
              <a:gd name="connsiteY57" fmla="*/ 150125 h 4247187"/>
              <a:gd name="connsiteX58" fmla="*/ 3193577 w 6965723"/>
              <a:gd name="connsiteY58" fmla="*/ 122829 h 4247187"/>
              <a:gd name="connsiteX59" fmla="*/ 3275463 w 6965723"/>
              <a:gd name="connsiteY59" fmla="*/ 150125 h 4247187"/>
              <a:gd name="connsiteX60" fmla="*/ 3357350 w 6965723"/>
              <a:gd name="connsiteY60" fmla="*/ 218364 h 4247187"/>
              <a:gd name="connsiteX61" fmla="*/ 3439236 w 6965723"/>
              <a:gd name="connsiteY61" fmla="*/ 232011 h 4247187"/>
              <a:gd name="connsiteX62" fmla="*/ 3452884 w 6965723"/>
              <a:gd name="connsiteY62" fmla="*/ 272955 h 4247187"/>
              <a:gd name="connsiteX63" fmla="*/ 3425589 w 6965723"/>
              <a:gd name="connsiteY63" fmla="*/ 368489 h 4247187"/>
              <a:gd name="connsiteX64" fmla="*/ 3439236 w 6965723"/>
              <a:gd name="connsiteY64" fmla="*/ 423080 h 4247187"/>
              <a:gd name="connsiteX65" fmla="*/ 3562066 w 6965723"/>
              <a:gd name="connsiteY65" fmla="*/ 532262 h 4247187"/>
              <a:gd name="connsiteX66" fmla="*/ 3616657 w 6965723"/>
              <a:gd name="connsiteY66" fmla="*/ 545910 h 4247187"/>
              <a:gd name="connsiteX67" fmla="*/ 3698544 w 6965723"/>
              <a:gd name="connsiteY67" fmla="*/ 586853 h 4247187"/>
              <a:gd name="connsiteX68" fmla="*/ 3807726 w 6965723"/>
              <a:gd name="connsiteY68" fmla="*/ 614149 h 4247187"/>
              <a:gd name="connsiteX69" fmla="*/ 3889612 w 6965723"/>
              <a:gd name="connsiteY69" fmla="*/ 668740 h 4247187"/>
              <a:gd name="connsiteX70" fmla="*/ 3930556 w 6965723"/>
              <a:gd name="connsiteY70" fmla="*/ 696035 h 4247187"/>
              <a:gd name="connsiteX71" fmla="*/ 3998794 w 6965723"/>
              <a:gd name="connsiteY71" fmla="*/ 709683 h 4247187"/>
              <a:gd name="connsiteX72" fmla="*/ 4080681 w 6965723"/>
              <a:gd name="connsiteY72" fmla="*/ 777922 h 4247187"/>
              <a:gd name="connsiteX73" fmla="*/ 4121624 w 6965723"/>
              <a:gd name="connsiteY73" fmla="*/ 791570 h 4247187"/>
              <a:gd name="connsiteX74" fmla="*/ 4189863 w 6965723"/>
              <a:gd name="connsiteY74" fmla="*/ 900752 h 4247187"/>
              <a:gd name="connsiteX75" fmla="*/ 4312693 w 6965723"/>
              <a:gd name="connsiteY75" fmla="*/ 900752 h 4247187"/>
              <a:gd name="connsiteX76" fmla="*/ 4435523 w 6965723"/>
              <a:gd name="connsiteY76" fmla="*/ 846161 h 4247187"/>
              <a:gd name="connsiteX77" fmla="*/ 4517409 w 6965723"/>
              <a:gd name="connsiteY77" fmla="*/ 873456 h 4247187"/>
              <a:gd name="connsiteX78" fmla="*/ 4572000 w 6965723"/>
              <a:gd name="connsiteY78" fmla="*/ 955343 h 4247187"/>
              <a:gd name="connsiteX79" fmla="*/ 4558353 w 6965723"/>
              <a:gd name="connsiteY79" fmla="*/ 1078173 h 4247187"/>
              <a:gd name="connsiteX80" fmla="*/ 4517409 w 6965723"/>
              <a:gd name="connsiteY80" fmla="*/ 1119116 h 4247187"/>
              <a:gd name="connsiteX81" fmla="*/ 4421875 w 6965723"/>
              <a:gd name="connsiteY81" fmla="*/ 1160059 h 4247187"/>
              <a:gd name="connsiteX82" fmla="*/ 4339989 w 6965723"/>
              <a:gd name="connsiteY82" fmla="*/ 1214650 h 4247187"/>
              <a:gd name="connsiteX83" fmla="*/ 4353636 w 6965723"/>
              <a:gd name="connsiteY83" fmla="*/ 1269241 h 4247187"/>
              <a:gd name="connsiteX84" fmla="*/ 4435523 w 6965723"/>
              <a:gd name="connsiteY84" fmla="*/ 1310185 h 4247187"/>
              <a:gd name="connsiteX85" fmla="*/ 4449171 w 6965723"/>
              <a:gd name="connsiteY85" fmla="*/ 1351128 h 4247187"/>
              <a:gd name="connsiteX86" fmla="*/ 4531057 w 6965723"/>
              <a:gd name="connsiteY86" fmla="*/ 1405719 h 4247187"/>
              <a:gd name="connsiteX87" fmla="*/ 4558353 w 6965723"/>
              <a:gd name="connsiteY87" fmla="*/ 1446662 h 4247187"/>
              <a:gd name="connsiteX88" fmla="*/ 4572000 w 6965723"/>
              <a:gd name="connsiteY88" fmla="*/ 1487606 h 4247187"/>
              <a:gd name="connsiteX89" fmla="*/ 4626591 w 6965723"/>
              <a:gd name="connsiteY89" fmla="*/ 1569492 h 4247187"/>
              <a:gd name="connsiteX90" fmla="*/ 4667535 w 6965723"/>
              <a:gd name="connsiteY90" fmla="*/ 1692322 h 4247187"/>
              <a:gd name="connsiteX91" fmla="*/ 4708478 w 6965723"/>
              <a:gd name="connsiteY91" fmla="*/ 1774208 h 4247187"/>
              <a:gd name="connsiteX92" fmla="*/ 4749421 w 6965723"/>
              <a:gd name="connsiteY92" fmla="*/ 1787856 h 4247187"/>
              <a:gd name="connsiteX93" fmla="*/ 4790365 w 6965723"/>
              <a:gd name="connsiteY93" fmla="*/ 1815152 h 4247187"/>
              <a:gd name="connsiteX94" fmla="*/ 4926842 w 6965723"/>
              <a:gd name="connsiteY94" fmla="*/ 1719617 h 4247187"/>
              <a:gd name="connsiteX95" fmla="*/ 5049672 w 6965723"/>
              <a:gd name="connsiteY95" fmla="*/ 1651379 h 4247187"/>
              <a:gd name="connsiteX96" fmla="*/ 5117911 w 6965723"/>
              <a:gd name="connsiteY96" fmla="*/ 1637731 h 4247187"/>
              <a:gd name="connsiteX97" fmla="*/ 5145206 w 6965723"/>
              <a:gd name="connsiteY97" fmla="*/ 1596788 h 4247187"/>
              <a:gd name="connsiteX98" fmla="*/ 5090615 w 6965723"/>
              <a:gd name="connsiteY98" fmla="*/ 1528549 h 4247187"/>
              <a:gd name="connsiteX99" fmla="*/ 5063320 w 6965723"/>
              <a:gd name="connsiteY99" fmla="*/ 1487606 h 4247187"/>
              <a:gd name="connsiteX100" fmla="*/ 5049672 w 6965723"/>
              <a:gd name="connsiteY100" fmla="*/ 1433014 h 4247187"/>
              <a:gd name="connsiteX101" fmla="*/ 5008729 w 6965723"/>
              <a:gd name="connsiteY101" fmla="*/ 1405719 h 4247187"/>
              <a:gd name="connsiteX102" fmla="*/ 4981433 w 6965723"/>
              <a:gd name="connsiteY102" fmla="*/ 1364776 h 4247187"/>
              <a:gd name="connsiteX103" fmla="*/ 5049672 w 6965723"/>
              <a:gd name="connsiteY103" fmla="*/ 1296537 h 4247187"/>
              <a:gd name="connsiteX104" fmla="*/ 5117911 w 6965723"/>
              <a:gd name="connsiteY104" fmla="*/ 1310185 h 4247187"/>
              <a:gd name="connsiteX105" fmla="*/ 5158854 w 6965723"/>
              <a:gd name="connsiteY105" fmla="*/ 1337480 h 4247187"/>
              <a:gd name="connsiteX106" fmla="*/ 5199797 w 6965723"/>
              <a:gd name="connsiteY106" fmla="*/ 1351128 h 4247187"/>
              <a:gd name="connsiteX107" fmla="*/ 5281684 w 6965723"/>
              <a:gd name="connsiteY107" fmla="*/ 1405719 h 4247187"/>
              <a:gd name="connsiteX108" fmla="*/ 5363571 w 6965723"/>
              <a:gd name="connsiteY108" fmla="*/ 1460310 h 4247187"/>
              <a:gd name="connsiteX109" fmla="*/ 5404514 w 6965723"/>
              <a:gd name="connsiteY109" fmla="*/ 1473958 h 4247187"/>
              <a:gd name="connsiteX110" fmla="*/ 5486400 w 6965723"/>
              <a:gd name="connsiteY110" fmla="*/ 1528549 h 4247187"/>
              <a:gd name="connsiteX111" fmla="*/ 5540991 w 6965723"/>
              <a:gd name="connsiteY111" fmla="*/ 1610435 h 4247187"/>
              <a:gd name="connsiteX112" fmla="*/ 5568287 w 6965723"/>
              <a:gd name="connsiteY112" fmla="*/ 1651379 h 4247187"/>
              <a:gd name="connsiteX113" fmla="*/ 5609230 w 6965723"/>
              <a:gd name="connsiteY113" fmla="*/ 1665026 h 4247187"/>
              <a:gd name="connsiteX114" fmla="*/ 5732060 w 6965723"/>
              <a:gd name="connsiteY114" fmla="*/ 1624083 h 4247187"/>
              <a:gd name="connsiteX115" fmla="*/ 5773003 w 6965723"/>
              <a:gd name="connsiteY115" fmla="*/ 1610435 h 4247187"/>
              <a:gd name="connsiteX116" fmla="*/ 5868538 w 6965723"/>
              <a:gd name="connsiteY116" fmla="*/ 1596788 h 4247187"/>
              <a:gd name="connsiteX117" fmla="*/ 5909481 w 6965723"/>
              <a:gd name="connsiteY117" fmla="*/ 1610435 h 4247187"/>
              <a:gd name="connsiteX118" fmla="*/ 5882186 w 6965723"/>
              <a:gd name="connsiteY118" fmla="*/ 1692322 h 4247187"/>
              <a:gd name="connsiteX119" fmla="*/ 5868538 w 6965723"/>
              <a:gd name="connsiteY119" fmla="*/ 1746913 h 4247187"/>
              <a:gd name="connsiteX120" fmla="*/ 5786651 w 6965723"/>
              <a:gd name="connsiteY120" fmla="*/ 1828800 h 4247187"/>
              <a:gd name="connsiteX121" fmla="*/ 5813947 w 6965723"/>
              <a:gd name="connsiteY121" fmla="*/ 1924334 h 4247187"/>
              <a:gd name="connsiteX122" fmla="*/ 5854890 w 6965723"/>
              <a:gd name="connsiteY122" fmla="*/ 1965277 h 4247187"/>
              <a:gd name="connsiteX123" fmla="*/ 5936777 w 6965723"/>
              <a:gd name="connsiteY123" fmla="*/ 2019868 h 4247187"/>
              <a:gd name="connsiteX124" fmla="*/ 5964072 w 6965723"/>
              <a:gd name="connsiteY124" fmla="*/ 2060811 h 4247187"/>
              <a:gd name="connsiteX125" fmla="*/ 5977720 w 6965723"/>
              <a:gd name="connsiteY125" fmla="*/ 2101755 h 4247187"/>
              <a:gd name="connsiteX126" fmla="*/ 6059606 w 6965723"/>
              <a:gd name="connsiteY126" fmla="*/ 2142698 h 4247187"/>
              <a:gd name="connsiteX127" fmla="*/ 6141493 w 6965723"/>
              <a:gd name="connsiteY127" fmla="*/ 2183641 h 4247187"/>
              <a:gd name="connsiteX128" fmla="*/ 6182436 w 6965723"/>
              <a:gd name="connsiteY128" fmla="*/ 2156346 h 4247187"/>
              <a:gd name="connsiteX129" fmla="*/ 6209732 w 6965723"/>
              <a:gd name="connsiteY129" fmla="*/ 2115403 h 4247187"/>
              <a:gd name="connsiteX130" fmla="*/ 6250675 w 6965723"/>
              <a:gd name="connsiteY130" fmla="*/ 2101755 h 4247187"/>
              <a:gd name="connsiteX131" fmla="*/ 6359857 w 6965723"/>
              <a:gd name="connsiteY131" fmla="*/ 2197289 h 4247187"/>
              <a:gd name="connsiteX132" fmla="*/ 6400800 w 6965723"/>
              <a:gd name="connsiteY132" fmla="*/ 2238232 h 4247187"/>
              <a:gd name="connsiteX133" fmla="*/ 6441744 w 6965723"/>
              <a:gd name="connsiteY133" fmla="*/ 2251880 h 4247187"/>
              <a:gd name="connsiteX134" fmla="*/ 6550926 w 6965723"/>
              <a:gd name="connsiteY134" fmla="*/ 2279176 h 4247187"/>
              <a:gd name="connsiteX135" fmla="*/ 6632812 w 6965723"/>
              <a:gd name="connsiteY135" fmla="*/ 2306471 h 4247187"/>
              <a:gd name="connsiteX136" fmla="*/ 6673756 w 6965723"/>
              <a:gd name="connsiteY136" fmla="*/ 2320119 h 4247187"/>
              <a:gd name="connsiteX137" fmla="*/ 6714699 w 6965723"/>
              <a:gd name="connsiteY137" fmla="*/ 2347414 h 4247187"/>
              <a:gd name="connsiteX138" fmla="*/ 6741994 w 6965723"/>
              <a:gd name="connsiteY138" fmla="*/ 2429301 h 4247187"/>
              <a:gd name="connsiteX139" fmla="*/ 6714699 w 6965723"/>
              <a:gd name="connsiteY139" fmla="*/ 2511188 h 4247187"/>
              <a:gd name="connsiteX140" fmla="*/ 6755642 w 6965723"/>
              <a:gd name="connsiteY140" fmla="*/ 2634017 h 4247187"/>
              <a:gd name="connsiteX141" fmla="*/ 6796586 w 6965723"/>
              <a:gd name="connsiteY141" fmla="*/ 2647665 h 4247187"/>
              <a:gd name="connsiteX142" fmla="*/ 6837529 w 6965723"/>
              <a:gd name="connsiteY142" fmla="*/ 2688608 h 4247187"/>
              <a:gd name="connsiteX143" fmla="*/ 6878472 w 6965723"/>
              <a:gd name="connsiteY143" fmla="*/ 2702256 h 4247187"/>
              <a:gd name="connsiteX144" fmla="*/ 6919415 w 6965723"/>
              <a:gd name="connsiteY144" fmla="*/ 2729552 h 4247187"/>
              <a:gd name="connsiteX145" fmla="*/ 6946711 w 6965723"/>
              <a:gd name="connsiteY145" fmla="*/ 2770495 h 4247187"/>
              <a:gd name="connsiteX146" fmla="*/ 6946711 w 6965723"/>
              <a:gd name="connsiteY146" fmla="*/ 3016155 h 4247187"/>
              <a:gd name="connsiteX147" fmla="*/ 6905768 w 6965723"/>
              <a:gd name="connsiteY147" fmla="*/ 3057098 h 4247187"/>
              <a:gd name="connsiteX148" fmla="*/ 6782938 w 6965723"/>
              <a:gd name="connsiteY148" fmla="*/ 3029803 h 4247187"/>
              <a:gd name="connsiteX149" fmla="*/ 6741994 w 6965723"/>
              <a:gd name="connsiteY149" fmla="*/ 3002507 h 4247187"/>
              <a:gd name="connsiteX150" fmla="*/ 6701051 w 6965723"/>
              <a:gd name="connsiteY150" fmla="*/ 3029803 h 4247187"/>
              <a:gd name="connsiteX151" fmla="*/ 6660108 w 6965723"/>
              <a:gd name="connsiteY151" fmla="*/ 3111689 h 4247187"/>
              <a:gd name="connsiteX152" fmla="*/ 6591869 w 6965723"/>
              <a:gd name="connsiteY152" fmla="*/ 3125337 h 4247187"/>
              <a:gd name="connsiteX153" fmla="*/ 6550926 w 6965723"/>
              <a:gd name="connsiteY153" fmla="*/ 3138985 h 4247187"/>
              <a:gd name="connsiteX154" fmla="*/ 6469039 w 6965723"/>
              <a:gd name="connsiteY154" fmla="*/ 3207223 h 4247187"/>
              <a:gd name="connsiteX155" fmla="*/ 6428096 w 6965723"/>
              <a:gd name="connsiteY155" fmla="*/ 3220871 h 4247187"/>
              <a:gd name="connsiteX156" fmla="*/ 6387153 w 6965723"/>
              <a:gd name="connsiteY156" fmla="*/ 3248167 h 4247187"/>
              <a:gd name="connsiteX157" fmla="*/ 6305266 w 6965723"/>
              <a:gd name="connsiteY157" fmla="*/ 3275462 h 4247187"/>
              <a:gd name="connsiteX158" fmla="*/ 6264323 w 6965723"/>
              <a:gd name="connsiteY158" fmla="*/ 3316406 h 4247187"/>
              <a:gd name="connsiteX159" fmla="*/ 6182436 w 6965723"/>
              <a:gd name="connsiteY159" fmla="*/ 3370997 h 4247187"/>
              <a:gd name="connsiteX160" fmla="*/ 6141493 w 6965723"/>
              <a:gd name="connsiteY160" fmla="*/ 3480179 h 4247187"/>
              <a:gd name="connsiteX161" fmla="*/ 6114197 w 6965723"/>
              <a:gd name="connsiteY161" fmla="*/ 3521122 h 4247187"/>
              <a:gd name="connsiteX162" fmla="*/ 6086902 w 6965723"/>
              <a:gd name="connsiteY162" fmla="*/ 3603008 h 4247187"/>
              <a:gd name="connsiteX163" fmla="*/ 6073254 w 6965723"/>
              <a:gd name="connsiteY163" fmla="*/ 3643952 h 4247187"/>
              <a:gd name="connsiteX164" fmla="*/ 6032311 w 6965723"/>
              <a:gd name="connsiteY164" fmla="*/ 3684895 h 4247187"/>
              <a:gd name="connsiteX165" fmla="*/ 6005015 w 6965723"/>
              <a:gd name="connsiteY165" fmla="*/ 3725838 h 4247187"/>
              <a:gd name="connsiteX166" fmla="*/ 5923129 w 6965723"/>
              <a:gd name="connsiteY166" fmla="*/ 3766782 h 4247187"/>
              <a:gd name="connsiteX167" fmla="*/ 5854890 w 6965723"/>
              <a:gd name="connsiteY167" fmla="*/ 3862316 h 4247187"/>
              <a:gd name="connsiteX168" fmla="*/ 5745708 w 6965723"/>
              <a:gd name="connsiteY168" fmla="*/ 3875964 h 4247187"/>
              <a:gd name="connsiteX169" fmla="*/ 5718412 w 6965723"/>
              <a:gd name="connsiteY169" fmla="*/ 3916907 h 4247187"/>
              <a:gd name="connsiteX170" fmla="*/ 5677469 w 6965723"/>
              <a:gd name="connsiteY170" fmla="*/ 3930555 h 4247187"/>
              <a:gd name="connsiteX171" fmla="*/ 5636526 w 6965723"/>
              <a:gd name="connsiteY171" fmla="*/ 3957850 h 4247187"/>
              <a:gd name="connsiteX172" fmla="*/ 5554639 w 6965723"/>
              <a:gd name="connsiteY172" fmla="*/ 3998794 h 4247187"/>
              <a:gd name="connsiteX173" fmla="*/ 5527344 w 6965723"/>
              <a:gd name="connsiteY173" fmla="*/ 4039737 h 4247187"/>
              <a:gd name="connsiteX174" fmla="*/ 5445457 w 6965723"/>
              <a:gd name="connsiteY174" fmla="*/ 4080680 h 4247187"/>
              <a:gd name="connsiteX175" fmla="*/ 5404514 w 6965723"/>
              <a:gd name="connsiteY175" fmla="*/ 4067032 h 4247187"/>
              <a:gd name="connsiteX176" fmla="*/ 5322627 w 6965723"/>
              <a:gd name="connsiteY176" fmla="*/ 4012441 h 4247187"/>
              <a:gd name="connsiteX177" fmla="*/ 5227093 w 6965723"/>
              <a:gd name="connsiteY177" fmla="*/ 3916907 h 4247187"/>
              <a:gd name="connsiteX178" fmla="*/ 5063320 w 6965723"/>
              <a:gd name="connsiteY178" fmla="*/ 3930555 h 4247187"/>
              <a:gd name="connsiteX179" fmla="*/ 5022377 w 6965723"/>
              <a:gd name="connsiteY179" fmla="*/ 3944203 h 4247187"/>
              <a:gd name="connsiteX180" fmla="*/ 5008729 w 6965723"/>
              <a:gd name="connsiteY180" fmla="*/ 3985146 h 4247187"/>
              <a:gd name="connsiteX181" fmla="*/ 4967786 w 6965723"/>
              <a:gd name="connsiteY181" fmla="*/ 4026089 h 4247187"/>
              <a:gd name="connsiteX182" fmla="*/ 4954138 w 6965723"/>
              <a:gd name="connsiteY182" fmla="*/ 4067032 h 4247187"/>
              <a:gd name="connsiteX183" fmla="*/ 4913194 w 6965723"/>
              <a:gd name="connsiteY183" fmla="*/ 4094328 h 4247187"/>
              <a:gd name="connsiteX184" fmla="*/ 4831308 w 6965723"/>
              <a:gd name="connsiteY184" fmla="*/ 4162567 h 4247187"/>
              <a:gd name="connsiteX185" fmla="*/ 4817660 w 6965723"/>
              <a:gd name="connsiteY185" fmla="*/ 4244453 h 4247187"/>
              <a:gd name="connsiteX186" fmla="*/ 4776717 w 6965723"/>
              <a:gd name="connsiteY186" fmla="*/ 4217158 h 4247187"/>
              <a:gd name="connsiteX187" fmla="*/ 4735774 w 6965723"/>
              <a:gd name="connsiteY187" fmla="*/ 4176214 h 4247187"/>
              <a:gd name="connsiteX188" fmla="*/ 4722126 w 6965723"/>
              <a:gd name="connsiteY188" fmla="*/ 4135271 h 4247187"/>
              <a:gd name="connsiteX189" fmla="*/ 4640239 w 6965723"/>
              <a:gd name="connsiteY189" fmla="*/ 4107976 h 4247187"/>
              <a:gd name="connsiteX190" fmla="*/ 4517409 w 6965723"/>
              <a:gd name="connsiteY190" fmla="*/ 4026089 h 4247187"/>
              <a:gd name="connsiteX191" fmla="*/ 4476466 w 6965723"/>
              <a:gd name="connsiteY191" fmla="*/ 3998794 h 4247187"/>
              <a:gd name="connsiteX192" fmla="*/ 4462818 w 6965723"/>
              <a:gd name="connsiteY192" fmla="*/ 3957850 h 4247187"/>
              <a:gd name="connsiteX193" fmla="*/ 4380932 w 6965723"/>
              <a:gd name="connsiteY193" fmla="*/ 3930555 h 4247187"/>
              <a:gd name="connsiteX194" fmla="*/ 4285397 w 6965723"/>
              <a:gd name="connsiteY194" fmla="*/ 3957850 h 4247187"/>
              <a:gd name="connsiteX195" fmla="*/ 4203511 w 6965723"/>
              <a:gd name="connsiteY195" fmla="*/ 4012441 h 4247187"/>
              <a:gd name="connsiteX196" fmla="*/ 4162568 w 6965723"/>
              <a:gd name="connsiteY196" fmla="*/ 4039737 h 4247187"/>
              <a:gd name="connsiteX197" fmla="*/ 4107977 w 6965723"/>
              <a:gd name="connsiteY197" fmla="*/ 4026089 h 4247187"/>
              <a:gd name="connsiteX198" fmla="*/ 4026090 w 6965723"/>
              <a:gd name="connsiteY198" fmla="*/ 3998794 h 4247187"/>
              <a:gd name="connsiteX199" fmla="*/ 3903260 w 6965723"/>
              <a:gd name="connsiteY199" fmla="*/ 3944203 h 4247187"/>
              <a:gd name="connsiteX200" fmla="*/ 3862317 w 6965723"/>
              <a:gd name="connsiteY200" fmla="*/ 3930555 h 4247187"/>
              <a:gd name="connsiteX201" fmla="*/ 3821374 w 6965723"/>
              <a:gd name="connsiteY201" fmla="*/ 3916907 h 4247187"/>
              <a:gd name="connsiteX202" fmla="*/ 3794078 w 6965723"/>
              <a:gd name="connsiteY202" fmla="*/ 3875964 h 4247187"/>
              <a:gd name="connsiteX203" fmla="*/ 3753135 w 6965723"/>
              <a:gd name="connsiteY203" fmla="*/ 3835020 h 4247187"/>
              <a:gd name="connsiteX204" fmla="*/ 3739487 w 6965723"/>
              <a:gd name="connsiteY204" fmla="*/ 3794077 h 4247187"/>
              <a:gd name="connsiteX205" fmla="*/ 3630305 w 6965723"/>
              <a:gd name="connsiteY205" fmla="*/ 3739486 h 4247187"/>
              <a:gd name="connsiteX206" fmla="*/ 3562066 w 6965723"/>
              <a:gd name="connsiteY206" fmla="*/ 3753134 h 4247187"/>
              <a:gd name="connsiteX207" fmla="*/ 3439236 w 6965723"/>
              <a:gd name="connsiteY207" fmla="*/ 3739486 h 4247187"/>
              <a:gd name="connsiteX208" fmla="*/ 3357350 w 6965723"/>
              <a:gd name="connsiteY208" fmla="*/ 3684895 h 4247187"/>
              <a:gd name="connsiteX209" fmla="*/ 3316406 w 6965723"/>
              <a:gd name="connsiteY209" fmla="*/ 3603008 h 4247187"/>
              <a:gd name="connsiteX210" fmla="*/ 3275463 w 6965723"/>
              <a:gd name="connsiteY210" fmla="*/ 3575713 h 4247187"/>
              <a:gd name="connsiteX211" fmla="*/ 3234520 w 6965723"/>
              <a:gd name="connsiteY211" fmla="*/ 3534770 h 4247187"/>
              <a:gd name="connsiteX212" fmla="*/ 3152633 w 6965723"/>
              <a:gd name="connsiteY212" fmla="*/ 3507474 h 4247187"/>
              <a:gd name="connsiteX213" fmla="*/ 3070747 w 6965723"/>
              <a:gd name="connsiteY213" fmla="*/ 3521122 h 4247187"/>
              <a:gd name="connsiteX214" fmla="*/ 3029803 w 6965723"/>
              <a:gd name="connsiteY214" fmla="*/ 3534770 h 4247187"/>
              <a:gd name="connsiteX215" fmla="*/ 2947917 w 6965723"/>
              <a:gd name="connsiteY215" fmla="*/ 3521122 h 4247187"/>
              <a:gd name="connsiteX216" fmla="*/ 2934269 w 6965723"/>
              <a:gd name="connsiteY216" fmla="*/ 3480179 h 4247187"/>
              <a:gd name="connsiteX217" fmla="*/ 2784144 w 6965723"/>
              <a:gd name="connsiteY217" fmla="*/ 3466531 h 4247187"/>
              <a:gd name="connsiteX218" fmla="*/ 2743200 w 6965723"/>
              <a:gd name="connsiteY218" fmla="*/ 3575713 h 4247187"/>
              <a:gd name="connsiteX219" fmla="*/ 2702257 w 6965723"/>
              <a:gd name="connsiteY219" fmla="*/ 3698543 h 4247187"/>
              <a:gd name="connsiteX220" fmla="*/ 2688609 w 6965723"/>
              <a:gd name="connsiteY220" fmla="*/ 3739486 h 4247187"/>
              <a:gd name="connsiteX221" fmla="*/ 2674962 w 6965723"/>
              <a:gd name="connsiteY221" fmla="*/ 3794077 h 4247187"/>
              <a:gd name="connsiteX222" fmla="*/ 2620371 w 6965723"/>
              <a:gd name="connsiteY222" fmla="*/ 3780429 h 4247187"/>
              <a:gd name="connsiteX223" fmla="*/ 2538484 w 6965723"/>
              <a:gd name="connsiteY223" fmla="*/ 3753134 h 4247187"/>
              <a:gd name="connsiteX224" fmla="*/ 2483893 w 6965723"/>
              <a:gd name="connsiteY224" fmla="*/ 3821373 h 4247187"/>
              <a:gd name="connsiteX225" fmla="*/ 2456597 w 6965723"/>
              <a:gd name="connsiteY225" fmla="*/ 3862316 h 4247187"/>
              <a:gd name="connsiteX226" fmla="*/ 2374711 w 6965723"/>
              <a:gd name="connsiteY226" fmla="*/ 3916907 h 4247187"/>
              <a:gd name="connsiteX227" fmla="*/ 2388359 w 6965723"/>
              <a:gd name="connsiteY227" fmla="*/ 3985146 h 4247187"/>
              <a:gd name="connsiteX228" fmla="*/ 2306472 w 6965723"/>
              <a:gd name="connsiteY228" fmla="*/ 3998794 h 4247187"/>
              <a:gd name="connsiteX229" fmla="*/ 2265529 w 6965723"/>
              <a:gd name="connsiteY229" fmla="*/ 3971498 h 4247187"/>
              <a:gd name="connsiteX230" fmla="*/ 2224586 w 6965723"/>
              <a:gd name="connsiteY230" fmla="*/ 3930555 h 4247187"/>
              <a:gd name="connsiteX231" fmla="*/ 2183642 w 6965723"/>
              <a:gd name="connsiteY231" fmla="*/ 3944203 h 4247187"/>
              <a:gd name="connsiteX232" fmla="*/ 2088108 w 6965723"/>
              <a:gd name="connsiteY232" fmla="*/ 3957850 h 4247187"/>
              <a:gd name="connsiteX233" fmla="*/ 2047165 w 6965723"/>
              <a:gd name="connsiteY233" fmla="*/ 3998794 h 4247187"/>
              <a:gd name="connsiteX234" fmla="*/ 2006221 w 6965723"/>
              <a:gd name="connsiteY234" fmla="*/ 4012441 h 4247187"/>
              <a:gd name="connsiteX235" fmla="*/ 1965278 w 6965723"/>
              <a:gd name="connsiteY235" fmla="*/ 4039737 h 4247187"/>
              <a:gd name="connsiteX236" fmla="*/ 1883391 w 6965723"/>
              <a:gd name="connsiteY236" fmla="*/ 3998794 h 4247187"/>
              <a:gd name="connsiteX237" fmla="*/ 1815153 w 6965723"/>
              <a:gd name="connsiteY237" fmla="*/ 3944203 h 4247187"/>
              <a:gd name="connsiteX238" fmla="*/ 1774209 w 6965723"/>
              <a:gd name="connsiteY238" fmla="*/ 3916907 h 4247187"/>
              <a:gd name="connsiteX239" fmla="*/ 1651380 w 6965723"/>
              <a:gd name="connsiteY239" fmla="*/ 3862316 h 4247187"/>
              <a:gd name="connsiteX240" fmla="*/ 1665027 w 6965723"/>
              <a:gd name="connsiteY240" fmla="*/ 3821373 h 4247187"/>
              <a:gd name="connsiteX241" fmla="*/ 1583141 w 6965723"/>
              <a:gd name="connsiteY241" fmla="*/ 3657600 h 4247187"/>
              <a:gd name="connsiteX242" fmla="*/ 1542197 w 6965723"/>
              <a:gd name="connsiteY242" fmla="*/ 3643952 h 4247187"/>
              <a:gd name="connsiteX243" fmla="*/ 1419368 w 6965723"/>
              <a:gd name="connsiteY243" fmla="*/ 3575713 h 4247187"/>
              <a:gd name="connsiteX244" fmla="*/ 1378424 w 6965723"/>
              <a:gd name="connsiteY244" fmla="*/ 3493826 h 4247187"/>
              <a:gd name="connsiteX245" fmla="*/ 1337481 w 6965723"/>
              <a:gd name="connsiteY245" fmla="*/ 3480179 h 4247187"/>
              <a:gd name="connsiteX246" fmla="*/ 1296538 w 6965723"/>
              <a:gd name="connsiteY246" fmla="*/ 3439235 h 4247187"/>
              <a:gd name="connsiteX247" fmla="*/ 1255594 w 6965723"/>
              <a:gd name="connsiteY247" fmla="*/ 3425588 h 4247187"/>
              <a:gd name="connsiteX248" fmla="*/ 1201003 w 6965723"/>
              <a:gd name="connsiteY248" fmla="*/ 3343701 h 4247187"/>
              <a:gd name="connsiteX249" fmla="*/ 1160060 w 6965723"/>
              <a:gd name="connsiteY249" fmla="*/ 3261814 h 4247187"/>
              <a:gd name="connsiteX250" fmla="*/ 1078174 w 6965723"/>
              <a:gd name="connsiteY250" fmla="*/ 3207223 h 4247187"/>
              <a:gd name="connsiteX251" fmla="*/ 1064526 w 6965723"/>
              <a:gd name="connsiteY251" fmla="*/ 3125337 h 4247187"/>
              <a:gd name="connsiteX252" fmla="*/ 1050878 w 6965723"/>
              <a:gd name="connsiteY252" fmla="*/ 3084394 h 4247187"/>
              <a:gd name="connsiteX253" fmla="*/ 982639 w 6965723"/>
              <a:gd name="connsiteY253" fmla="*/ 3002507 h 4247187"/>
              <a:gd name="connsiteX254" fmla="*/ 955344 w 6965723"/>
              <a:gd name="connsiteY254" fmla="*/ 2961564 h 4247187"/>
              <a:gd name="connsiteX255" fmla="*/ 887105 w 6965723"/>
              <a:gd name="connsiteY255" fmla="*/ 2947916 h 4247187"/>
              <a:gd name="connsiteX256" fmla="*/ 859809 w 6965723"/>
              <a:gd name="connsiteY256" fmla="*/ 2906973 h 4247187"/>
              <a:gd name="connsiteX257" fmla="*/ 846162 w 6965723"/>
              <a:gd name="connsiteY257" fmla="*/ 2838734 h 4247187"/>
              <a:gd name="connsiteX258" fmla="*/ 791571 w 6965723"/>
              <a:gd name="connsiteY258" fmla="*/ 2811438 h 4247187"/>
              <a:gd name="connsiteX259" fmla="*/ 750627 w 6965723"/>
              <a:gd name="connsiteY259" fmla="*/ 2770495 h 4247187"/>
              <a:gd name="connsiteX260" fmla="*/ 709684 w 6965723"/>
              <a:gd name="connsiteY260" fmla="*/ 2674961 h 4247187"/>
              <a:gd name="connsiteX261" fmla="*/ 682389 w 6965723"/>
              <a:gd name="connsiteY261" fmla="*/ 2634017 h 4247187"/>
              <a:gd name="connsiteX262" fmla="*/ 641445 w 6965723"/>
              <a:gd name="connsiteY262" fmla="*/ 2606722 h 4247187"/>
              <a:gd name="connsiteX263" fmla="*/ 627797 w 6965723"/>
              <a:gd name="connsiteY263" fmla="*/ 2565779 h 4247187"/>
              <a:gd name="connsiteX264" fmla="*/ 504968 w 6965723"/>
              <a:gd name="connsiteY264" fmla="*/ 2456597 h 4247187"/>
              <a:gd name="connsiteX265" fmla="*/ 464024 w 6965723"/>
              <a:gd name="connsiteY265" fmla="*/ 2442949 h 4247187"/>
              <a:gd name="connsiteX266" fmla="*/ 423081 w 6965723"/>
              <a:gd name="connsiteY266" fmla="*/ 2415653 h 4247187"/>
              <a:gd name="connsiteX267" fmla="*/ 382138 w 6965723"/>
              <a:gd name="connsiteY267" fmla="*/ 2333767 h 4247187"/>
              <a:gd name="connsiteX268" fmla="*/ 327547 w 6965723"/>
              <a:gd name="connsiteY268" fmla="*/ 2210937 h 4247187"/>
              <a:gd name="connsiteX269" fmla="*/ 286603 w 6965723"/>
              <a:gd name="connsiteY269" fmla="*/ 2101755 h 4247187"/>
              <a:gd name="connsiteX270" fmla="*/ 313899 w 6965723"/>
              <a:gd name="connsiteY270" fmla="*/ 2019868 h 4247187"/>
              <a:gd name="connsiteX271" fmla="*/ 327547 w 6965723"/>
              <a:gd name="connsiteY271" fmla="*/ 1965277 h 4247187"/>
              <a:gd name="connsiteX272" fmla="*/ 259308 w 6965723"/>
              <a:gd name="connsiteY272" fmla="*/ 1897038 h 4247187"/>
              <a:gd name="connsiteX273" fmla="*/ 232012 w 6965723"/>
              <a:gd name="connsiteY273" fmla="*/ 1856095 h 4247187"/>
              <a:gd name="connsiteX274" fmla="*/ 177421 w 6965723"/>
              <a:gd name="connsiteY274" fmla="*/ 1801504 h 4247187"/>
              <a:gd name="connsiteX275" fmla="*/ 218365 w 6965723"/>
              <a:gd name="connsiteY275" fmla="*/ 1774208 h 4247187"/>
              <a:gd name="connsiteX276" fmla="*/ 259308 w 6965723"/>
              <a:gd name="connsiteY276" fmla="*/ 1733265 h 4247187"/>
              <a:gd name="connsiteX277" fmla="*/ 313899 w 6965723"/>
              <a:gd name="connsiteY277" fmla="*/ 1705970 h 4247187"/>
              <a:gd name="connsiteX278" fmla="*/ 382138 w 6965723"/>
              <a:gd name="connsiteY278" fmla="*/ 1583140 h 4247187"/>
              <a:gd name="connsiteX279" fmla="*/ 368490 w 6965723"/>
              <a:gd name="connsiteY279" fmla="*/ 1528549 h 4247187"/>
              <a:gd name="connsiteX280" fmla="*/ 327547 w 6965723"/>
              <a:gd name="connsiteY280" fmla="*/ 1501253 h 4247187"/>
              <a:gd name="connsiteX281" fmla="*/ 300251 w 6965723"/>
              <a:gd name="connsiteY281" fmla="*/ 1419367 h 4247187"/>
              <a:gd name="connsiteX282" fmla="*/ 286603 w 6965723"/>
              <a:gd name="connsiteY282" fmla="*/ 1378423 h 4247187"/>
              <a:gd name="connsiteX283" fmla="*/ 204717 w 6965723"/>
              <a:gd name="connsiteY283" fmla="*/ 1351128 h 4247187"/>
              <a:gd name="connsiteX284" fmla="*/ 191069 w 6965723"/>
              <a:gd name="connsiteY284" fmla="*/ 1310185 h 4247187"/>
              <a:gd name="connsiteX285" fmla="*/ 122830 w 6965723"/>
              <a:gd name="connsiteY285" fmla="*/ 1228298 h 4247187"/>
              <a:gd name="connsiteX286" fmla="*/ 95535 w 6965723"/>
              <a:gd name="connsiteY286" fmla="*/ 1119116 h 4247187"/>
              <a:gd name="connsiteX287" fmla="*/ 81887 w 6965723"/>
              <a:gd name="connsiteY287" fmla="*/ 1078173 h 4247187"/>
              <a:gd name="connsiteX288" fmla="*/ 54591 w 6965723"/>
              <a:gd name="connsiteY288" fmla="*/ 1037229 h 4247187"/>
              <a:gd name="connsiteX289" fmla="*/ 0 w 6965723"/>
              <a:gd name="connsiteY289" fmla="*/ 914400 h 4247187"/>
              <a:gd name="connsiteX290" fmla="*/ 54591 w 6965723"/>
              <a:gd name="connsiteY290" fmla="*/ 846161 h 4247187"/>
              <a:gd name="connsiteX291" fmla="*/ 95535 w 6965723"/>
              <a:gd name="connsiteY291" fmla="*/ 832513 h 4247187"/>
              <a:gd name="connsiteX292" fmla="*/ 68239 w 6965723"/>
              <a:gd name="connsiteY292" fmla="*/ 791570 h 4247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</a:cxnLst>
            <a:rect l="l" t="t" r="r" b="b"/>
            <a:pathLst>
              <a:path w="6965723" h="4247187">
                <a:moveTo>
                  <a:pt x="68239" y="791570"/>
                </a:moveTo>
                <a:cubicBezTo>
                  <a:pt x="75063" y="802943"/>
                  <a:pt x="122906" y="860037"/>
                  <a:pt x="136478" y="900752"/>
                </a:cubicBezTo>
                <a:cubicBezTo>
                  <a:pt x="141027" y="914400"/>
                  <a:pt x="143140" y="929119"/>
                  <a:pt x="150126" y="941695"/>
                </a:cubicBezTo>
                <a:cubicBezTo>
                  <a:pt x="166058" y="970372"/>
                  <a:pt x="204717" y="1023582"/>
                  <a:pt x="204717" y="1023582"/>
                </a:cubicBezTo>
                <a:cubicBezTo>
                  <a:pt x="218365" y="1019033"/>
                  <a:pt x="235488" y="1020106"/>
                  <a:pt x="245660" y="1009934"/>
                </a:cubicBezTo>
                <a:cubicBezTo>
                  <a:pt x="255832" y="999762"/>
                  <a:pt x="252874" y="981858"/>
                  <a:pt x="259308" y="968991"/>
                </a:cubicBezTo>
                <a:cubicBezTo>
                  <a:pt x="282055" y="923496"/>
                  <a:pt x="286601" y="928048"/>
                  <a:pt x="327547" y="900752"/>
                </a:cubicBezTo>
                <a:cubicBezTo>
                  <a:pt x="336645" y="887104"/>
                  <a:pt x="340933" y="868501"/>
                  <a:pt x="354842" y="859808"/>
                </a:cubicBezTo>
                <a:cubicBezTo>
                  <a:pt x="379241" y="844559"/>
                  <a:pt x="409433" y="841611"/>
                  <a:pt x="436729" y="832513"/>
                </a:cubicBezTo>
                <a:cubicBezTo>
                  <a:pt x="450377" y="827964"/>
                  <a:pt x="465702" y="826845"/>
                  <a:pt x="477672" y="818865"/>
                </a:cubicBezTo>
                <a:cubicBezTo>
                  <a:pt x="504968" y="800668"/>
                  <a:pt x="528437" y="774648"/>
                  <a:pt x="559559" y="764274"/>
                </a:cubicBezTo>
                <a:lnTo>
                  <a:pt x="682389" y="723331"/>
                </a:lnTo>
                <a:lnTo>
                  <a:pt x="723332" y="709683"/>
                </a:lnTo>
                <a:cubicBezTo>
                  <a:pt x="746078" y="714232"/>
                  <a:pt x="771431" y="711822"/>
                  <a:pt x="791571" y="723331"/>
                </a:cubicBezTo>
                <a:cubicBezTo>
                  <a:pt x="805812" y="731469"/>
                  <a:pt x="806058" y="754027"/>
                  <a:pt x="818866" y="764274"/>
                </a:cubicBezTo>
                <a:cubicBezTo>
                  <a:pt x="830099" y="773261"/>
                  <a:pt x="846161" y="773373"/>
                  <a:pt x="859809" y="777922"/>
                </a:cubicBezTo>
                <a:cubicBezTo>
                  <a:pt x="919940" y="769332"/>
                  <a:pt x="954910" y="778356"/>
                  <a:pt x="996287" y="736979"/>
                </a:cubicBezTo>
                <a:cubicBezTo>
                  <a:pt x="1007886" y="725380"/>
                  <a:pt x="1010775" y="706282"/>
                  <a:pt x="1023583" y="696035"/>
                </a:cubicBezTo>
                <a:cubicBezTo>
                  <a:pt x="1034816" y="687048"/>
                  <a:pt x="1050285" y="684422"/>
                  <a:pt x="1064526" y="682388"/>
                </a:cubicBezTo>
                <a:cubicBezTo>
                  <a:pt x="1114269" y="675282"/>
                  <a:pt x="1164609" y="673289"/>
                  <a:pt x="1214651" y="668740"/>
                </a:cubicBezTo>
                <a:cubicBezTo>
                  <a:pt x="1270780" y="584546"/>
                  <a:pt x="1240945" y="592989"/>
                  <a:pt x="1310186" y="573206"/>
                </a:cubicBezTo>
                <a:cubicBezTo>
                  <a:pt x="1328221" y="568053"/>
                  <a:pt x="1346580" y="564107"/>
                  <a:pt x="1364777" y="559558"/>
                </a:cubicBezTo>
                <a:cubicBezTo>
                  <a:pt x="1371672" y="554961"/>
                  <a:pt x="1430519" y="510542"/>
                  <a:pt x="1446663" y="518614"/>
                </a:cubicBezTo>
                <a:cubicBezTo>
                  <a:pt x="1459530" y="525048"/>
                  <a:pt x="1450138" y="549385"/>
                  <a:pt x="1460311" y="559558"/>
                </a:cubicBezTo>
                <a:cubicBezTo>
                  <a:pt x="1470483" y="569730"/>
                  <a:pt x="1487606" y="568657"/>
                  <a:pt x="1501254" y="573206"/>
                </a:cubicBezTo>
                <a:cubicBezTo>
                  <a:pt x="1514902" y="568657"/>
                  <a:pt x="1532025" y="569730"/>
                  <a:pt x="1542197" y="559558"/>
                </a:cubicBezTo>
                <a:cubicBezTo>
                  <a:pt x="1590264" y="511490"/>
                  <a:pt x="1493035" y="475862"/>
                  <a:pt x="1610436" y="436728"/>
                </a:cubicBezTo>
                <a:cubicBezTo>
                  <a:pt x="1699049" y="407190"/>
                  <a:pt x="1637053" y="424382"/>
                  <a:pt x="1801505" y="409432"/>
                </a:cubicBezTo>
                <a:cubicBezTo>
                  <a:pt x="1819702" y="404883"/>
                  <a:pt x="1837594" y="398869"/>
                  <a:pt x="1856096" y="395785"/>
                </a:cubicBezTo>
                <a:cubicBezTo>
                  <a:pt x="1892274" y="389755"/>
                  <a:pt x="1931224" y="395759"/>
                  <a:pt x="1965278" y="382137"/>
                </a:cubicBezTo>
                <a:cubicBezTo>
                  <a:pt x="1980507" y="376045"/>
                  <a:pt x="1980976" y="352792"/>
                  <a:pt x="1992574" y="341194"/>
                </a:cubicBezTo>
                <a:cubicBezTo>
                  <a:pt x="2019031" y="314737"/>
                  <a:pt x="2041159" y="311351"/>
                  <a:pt x="2074460" y="300250"/>
                </a:cubicBezTo>
                <a:cubicBezTo>
                  <a:pt x="2177377" y="334557"/>
                  <a:pt x="2050513" y="288278"/>
                  <a:pt x="2156347" y="341194"/>
                </a:cubicBezTo>
                <a:cubicBezTo>
                  <a:pt x="2169214" y="347627"/>
                  <a:pt x="2183642" y="350292"/>
                  <a:pt x="2197290" y="354841"/>
                </a:cubicBezTo>
                <a:cubicBezTo>
                  <a:pt x="2220036" y="350292"/>
                  <a:pt x="2244411" y="350793"/>
                  <a:pt x="2265529" y="341194"/>
                </a:cubicBezTo>
                <a:cubicBezTo>
                  <a:pt x="2436827" y="263332"/>
                  <a:pt x="2281061" y="317192"/>
                  <a:pt x="2388359" y="245659"/>
                </a:cubicBezTo>
                <a:cubicBezTo>
                  <a:pt x="2400329" y="237679"/>
                  <a:pt x="2416435" y="238445"/>
                  <a:pt x="2429302" y="232011"/>
                </a:cubicBezTo>
                <a:cubicBezTo>
                  <a:pt x="2443973" y="224676"/>
                  <a:pt x="2456597" y="213814"/>
                  <a:pt x="2470245" y="204716"/>
                </a:cubicBezTo>
                <a:cubicBezTo>
                  <a:pt x="2479344" y="191068"/>
                  <a:pt x="2497541" y="180176"/>
                  <a:pt x="2497541" y="163773"/>
                </a:cubicBezTo>
                <a:cubicBezTo>
                  <a:pt x="2497541" y="122617"/>
                  <a:pt x="2454868" y="117704"/>
                  <a:pt x="2429302" y="109182"/>
                </a:cubicBezTo>
                <a:cubicBezTo>
                  <a:pt x="2415654" y="100083"/>
                  <a:pt x="2391576" y="97970"/>
                  <a:pt x="2388359" y="81886"/>
                </a:cubicBezTo>
                <a:cubicBezTo>
                  <a:pt x="2385142" y="65802"/>
                  <a:pt x="2404056" y="52541"/>
                  <a:pt x="2415654" y="40943"/>
                </a:cubicBezTo>
                <a:cubicBezTo>
                  <a:pt x="2442112" y="14484"/>
                  <a:pt x="2464239" y="11100"/>
                  <a:pt x="2497541" y="0"/>
                </a:cubicBezTo>
                <a:cubicBezTo>
                  <a:pt x="2504824" y="1821"/>
                  <a:pt x="2581325" y="19462"/>
                  <a:pt x="2593075" y="27295"/>
                </a:cubicBezTo>
                <a:cubicBezTo>
                  <a:pt x="2683628" y="87664"/>
                  <a:pt x="2585655" y="50880"/>
                  <a:pt x="2674962" y="95534"/>
                </a:cubicBezTo>
                <a:cubicBezTo>
                  <a:pt x="2787973" y="152040"/>
                  <a:pt x="2639507" y="58250"/>
                  <a:pt x="2756848" y="136477"/>
                </a:cubicBezTo>
                <a:cubicBezTo>
                  <a:pt x="2761397" y="150125"/>
                  <a:pt x="2775839" y="164063"/>
                  <a:pt x="2770496" y="177420"/>
                </a:cubicBezTo>
                <a:cubicBezTo>
                  <a:pt x="2751821" y="224109"/>
                  <a:pt x="2683964" y="189519"/>
                  <a:pt x="2770496" y="218364"/>
                </a:cubicBezTo>
                <a:cubicBezTo>
                  <a:pt x="2779594" y="232012"/>
                  <a:pt x="2800488" y="243128"/>
                  <a:pt x="2797791" y="259307"/>
                </a:cubicBezTo>
                <a:cubicBezTo>
                  <a:pt x="2794618" y="278345"/>
                  <a:pt x="2762951" y="281940"/>
                  <a:pt x="2756848" y="300250"/>
                </a:cubicBezTo>
                <a:cubicBezTo>
                  <a:pt x="2742290" y="343924"/>
                  <a:pt x="2789602" y="347562"/>
                  <a:pt x="2811439" y="354841"/>
                </a:cubicBezTo>
                <a:cubicBezTo>
                  <a:pt x="2866042" y="391243"/>
                  <a:pt x="2861849" y="401592"/>
                  <a:pt x="2947917" y="368489"/>
                </a:cubicBezTo>
                <a:cubicBezTo>
                  <a:pt x="2978535" y="356713"/>
                  <a:pt x="3029803" y="313898"/>
                  <a:pt x="3029803" y="313898"/>
                </a:cubicBezTo>
                <a:cubicBezTo>
                  <a:pt x="3043451" y="322997"/>
                  <a:pt x="3054471" y="339159"/>
                  <a:pt x="3070747" y="341194"/>
                </a:cubicBezTo>
                <a:cubicBezTo>
                  <a:pt x="3093765" y="344071"/>
                  <a:pt x="3118846" y="339055"/>
                  <a:pt x="3138986" y="327546"/>
                </a:cubicBezTo>
                <a:cubicBezTo>
                  <a:pt x="3160773" y="315096"/>
                  <a:pt x="3172924" y="266674"/>
                  <a:pt x="3179929" y="245659"/>
                </a:cubicBezTo>
                <a:cubicBezTo>
                  <a:pt x="3175380" y="227462"/>
                  <a:pt x="3171434" y="209103"/>
                  <a:pt x="3166281" y="191068"/>
                </a:cubicBezTo>
                <a:cubicBezTo>
                  <a:pt x="3162329" y="177236"/>
                  <a:pt x="3147290" y="163482"/>
                  <a:pt x="3152633" y="150125"/>
                </a:cubicBezTo>
                <a:cubicBezTo>
                  <a:pt x="3158725" y="134895"/>
                  <a:pt x="3179929" y="131928"/>
                  <a:pt x="3193577" y="122829"/>
                </a:cubicBezTo>
                <a:cubicBezTo>
                  <a:pt x="3220872" y="131928"/>
                  <a:pt x="3255118" y="129780"/>
                  <a:pt x="3275463" y="150125"/>
                </a:cubicBezTo>
                <a:cubicBezTo>
                  <a:pt x="3294468" y="169130"/>
                  <a:pt x="3328849" y="208864"/>
                  <a:pt x="3357350" y="218364"/>
                </a:cubicBezTo>
                <a:cubicBezTo>
                  <a:pt x="3383602" y="227115"/>
                  <a:pt x="3411941" y="227462"/>
                  <a:pt x="3439236" y="232011"/>
                </a:cubicBezTo>
                <a:cubicBezTo>
                  <a:pt x="3443785" y="245659"/>
                  <a:pt x="3452884" y="258569"/>
                  <a:pt x="3452884" y="272955"/>
                </a:cubicBezTo>
                <a:cubicBezTo>
                  <a:pt x="3452884" y="290088"/>
                  <a:pt x="3432024" y="349184"/>
                  <a:pt x="3425589" y="368489"/>
                </a:cubicBezTo>
                <a:cubicBezTo>
                  <a:pt x="3430138" y="386686"/>
                  <a:pt x="3428480" y="407714"/>
                  <a:pt x="3439236" y="423080"/>
                </a:cubicBezTo>
                <a:cubicBezTo>
                  <a:pt x="3451718" y="440911"/>
                  <a:pt x="3523423" y="515701"/>
                  <a:pt x="3562066" y="532262"/>
                </a:cubicBezTo>
                <a:cubicBezTo>
                  <a:pt x="3579306" y="539651"/>
                  <a:pt x="3598460" y="541361"/>
                  <a:pt x="3616657" y="545910"/>
                </a:cubicBezTo>
                <a:cubicBezTo>
                  <a:pt x="3656688" y="572598"/>
                  <a:pt x="3653337" y="575552"/>
                  <a:pt x="3698544" y="586853"/>
                </a:cubicBezTo>
                <a:cubicBezTo>
                  <a:pt x="3720544" y="592353"/>
                  <a:pt x="3782201" y="599968"/>
                  <a:pt x="3807726" y="614149"/>
                </a:cubicBezTo>
                <a:cubicBezTo>
                  <a:pt x="3836403" y="630081"/>
                  <a:pt x="3862317" y="650543"/>
                  <a:pt x="3889612" y="668740"/>
                </a:cubicBezTo>
                <a:cubicBezTo>
                  <a:pt x="3903260" y="677839"/>
                  <a:pt x="3914472" y="692818"/>
                  <a:pt x="3930556" y="696035"/>
                </a:cubicBezTo>
                <a:lnTo>
                  <a:pt x="3998794" y="709683"/>
                </a:lnTo>
                <a:cubicBezTo>
                  <a:pt x="4028976" y="739864"/>
                  <a:pt x="4042681" y="758922"/>
                  <a:pt x="4080681" y="777922"/>
                </a:cubicBezTo>
                <a:cubicBezTo>
                  <a:pt x="4093548" y="784356"/>
                  <a:pt x="4107976" y="787021"/>
                  <a:pt x="4121624" y="791570"/>
                </a:cubicBezTo>
                <a:cubicBezTo>
                  <a:pt x="4154107" y="889017"/>
                  <a:pt x="4124981" y="857496"/>
                  <a:pt x="4189863" y="900752"/>
                </a:cubicBezTo>
                <a:cubicBezTo>
                  <a:pt x="4307005" y="861704"/>
                  <a:pt x="4120540" y="916765"/>
                  <a:pt x="4312693" y="900752"/>
                </a:cubicBezTo>
                <a:cubicBezTo>
                  <a:pt x="4368376" y="896112"/>
                  <a:pt x="4394449" y="873543"/>
                  <a:pt x="4435523" y="846161"/>
                </a:cubicBezTo>
                <a:cubicBezTo>
                  <a:pt x="4462818" y="855259"/>
                  <a:pt x="4501449" y="849516"/>
                  <a:pt x="4517409" y="873456"/>
                </a:cubicBezTo>
                <a:lnTo>
                  <a:pt x="4572000" y="955343"/>
                </a:lnTo>
                <a:cubicBezTo>
                  <a:pt x="4567451" y="996286"/>
                  <a:pt x="4571380" y="1039092"/>
                  <a:pt x="4558353" y="1078173"/>
                </a:cubicBezTo>
                <a:cubicBezTo>
                  <a:pt x="4552250" y="1096483"/>
                  <a:pt x="4532237" y="1106760"/>
                  <a:pt x="4517409" y="1119116"/>
                </a:cubicBezTo>
                <a:cubicBezTo>
                  <a:pt x="4477016" y="1152776"/>
                  <a:pt x="4473902" y="1147052"/>
                  <a:pt x="4421875" y="1160059"/>
                </a:cubicBezTo>
                <a:cubicBezTo>
                  <a:pt x="4394580" y="1178256"/>
                  <a:pt x="4332033" y="1182824"/>
                  <a:pt x="4339989" y="1214650"/>
                </a:cubicBezTo>
                <a:cubicBezTo>
                  <a:pt x="4344538" y="1232847"/>
                  <a:pt x="4343232" y="1253634"/>
                  <a:pt x="4353636" y="1269241"/>
                </a:cubicBezTo>
                <a:cubicBezTo>
                  <a:pt x="4368754" y="1291918"/>
                  <a:pt x="4412167" y="1302400"/>
                  <a:pt x="4435523" y="1310185"/>
                </a:cubicBezTo>
                <a:cubicBezTo>
                  <a:pt x="4440072" y="1323833"/>
                  <a:pt x="4441191" y="1339158"/>
                  <a:pt x="4449171" y="1351128"/>
                </a:cubicBezTo>
                <a:cubicBezTo>
                  <a:pt x="4478380" y="1394941"/>
                  <a:pt x="4488132" y="1391410"/>
                  <a:pt x="4531057" y="1405719"/>
                </a:cubicBezTo>
                <a:cubicBezTo>
                  <a:pt x="4540156" y="1419367"/>
                  <a:pt x="4551018" y="1431991"/>
                  <a:pt x="4558353" y="1446662"/>
                </a:cubicBezTo>
                <a:cubicBezTo>
                  <a:pt x="4564787" y="1459529"/>
                  <a:pt x="4565014" y="1475030"/>
                  <a:pt x="4572000" y="1487606"/>
                </a:cubicBezTo>
                <a:cubicBezTo>
                  <a:pt x="4587931" y="1516283"/>
                  <a:pt x="4616217" y="1538371"/>
                  <a:pt x="4626591" y="1569492"/>
                </a:cubicBezTo>
                <a:lnTo>
                  <a:pt x="4667535" y="1692322"/>
                </a:lnTo>
                <a:cubicBezTo>
                  <a:pt x="4676526" y="1719293"/>
                  <a:pt x="4684428" y="1754967"/>
                  <a:pt x="4708478" y="1774208"/>
                </a:cubicBezTo>
                <a:cubicBezTo>
                  <a:pt x="4719711" y="1783195"/>
                  <a:pt x="4736554" y="1781422"/>
                  <a:pt x="4749421" y="1787856"/>
                </a:cubicBezTo>
                <a:cubicBezTo>
                  <a:pt x="4764092" y="1795192"/>
                  <a:pt x="4776717" y="1806053"/>
                  <a:pt x="4790365" y="1815152"/>
                </a:cubicBezTo>
                <a:cubicBezTo>
                  <a:pt x="4919395" y="1782894"/>
                  <a:pt x="4755568" y="1833799"/>
                  <a:pt x="4926842" y="1719617"/>
                </a:cubicBezTo>
                <a:cubicBezTo>
                  <a:pt x="4987836" y="1678954"/>
                  <a:pt x="4992018" y="1665792"/>
                  <a:pt x="5049672" y="1651379"/>
                </a:cubicBezTo>
                <a:cubicBezTo>
                  <a:pt x="5072176" y="1645753"/>
                  <a:pt x="5095165" y="1642280"/>
                  <a:pt x="5117911" y="1637731"/>
                </a:cubicBezTo>
                <a:cubicBezTo>
                  <a:pt x="5127009" y="1624083"/>
                  <a:pt x="5142509" y="1612967"/>
                  <a:pt x="5145206" y="1596788"/>
                </a:cubicBezTo>
                <a:cubicBezTo>
                  <a:pt x="5151799" y="1557233"/>
                  <a:pt x="5114539" y="1544498"/>
                  <a:pt x="5090615" y="1528549"/>
                </a:cubicBezTo>
                <a:cubicBezTo>
                  <a:pt x="5081517" y="1514901"/>
                  <a:pt x="5069781" y="1502682"/>
                  <a:pt x="5063320" y="1487606"/>
                </a:cubicBezTo>
                <a:cubicBezTo>
                  <a:pt x="5055931" y="1470365"/>
                  <a:pt x="5060077" y="1448621"/>
                  <a:pt x="5049672" y="1433014"/>
                </a:cubicBezTo>
                <a:cubicBezTo>
                  <a:pt x="5040574" y="1419366"/>
                  <a:pt x="5022377" y="1414817"/>
                  <a:pt x="5008729" y="1405719"/>
                </a:cubicBezTo>
                <a:cubicBezTo>
                  <a:pt x="4999630" y="1392071"/>
                  <a:pt x="4981433" y="1381179"/>
                  <a:pt x="4981433" y="1364776"/>
                </a:cubicBezTo>
                <a:cubicBezTo>
                  <a:pt x="4981433" y="1334447"/>
                  <a:pt x="5031474" y="1308669"/>
                  <a:pt x="5049672" y="1296537"/>
                </a:cubicBezTo>
                <a:cubicBezTo>
                  <a:pt x="5072418" y="1301086"/>
                  <a:pt x="5096191" y="1302040"/>
                  <a:pt x="5117911" y="1310185"/>
                </a:cubicBezTo>
                <a:cubicBezTo>
                  <a:pt x="5133269" y="1315944"/>
                  <a:pt x="5144183" y="1330145"/>
                  <a:pt x="5158854" y="1337480"/>
                </a:cubicBezTo>
                <a:cubicBezTo>
                  <a:pt x="5171721" y="1343914"/>
                  <a:pt x="5186149" y="1346579"/>
                  <a:pt x="5199797" y="1351128"/>
                </a:cubicBezTo>
                <a:cubicBezTo>
                  <a:pt x="5290663" y="1441992"/>
                  <a:pt x="5192803" y="1356341"/>
                  <a:pt x="5281684" y="1405719"/>
                </a:cubicBezTo>
                <a:cubicBezTo>
                  <a:pt x="5310361" y="1421651"/>
                  <a:pt x="5332449" y="1449936"/>
                  <a:pt x="5363571" y="1460310"/>
                </a:cubicBezTo>
                <a:cubicBezTo>
                  <a:pt x="5377219" y="1464859"/>
                  <a:pt x="5391938" y="1466972"/>
                  <a:pt x="5404514" y="1473958"/>
                </a:cubicBezTo>
                <a:cubicBezTo>
                  <a:pt x="5433191" y="1489890"/>
                  <a:pt x="5486400" y="1528549"/>
                  <a:pt x="5486400" y="1528549"/>
                </a:cubicBezTo>
                <a:cubicBezTo>
                  <a:pt x="5510385" y="1600502"/>
                  <a:pt x="5484196" y="1542281"/>
                  <a:pt x="5540991" y="1610435"/>
                </a:cubicBezTo>
                <a:cubicBezTo>
                  <a:pt x="5551492" y="1623036"/>
                  <a:pt x="5555479" y="1641132"/>
                  <a:pt x="5568287" y="1651379"/>
                </a:cubicBezTo>
                <a:cubicBezTo>
                  <a:pt x="5579520" y="1660366"/>
                  <a:pt x="5595582" y="1660477"/>
                  <a:pt x="5609230" y="1665026"/>
                </a:cubicBezTo>
                <a:lnTo>
                  <a:pt x="5732060" y="1624083"/>
                </a:lnTo>
                <a:cubicBezTo>
                  <a:pt x="5745708" y="1619534"/>
                  <a:pt x="5758762" y="1612469"/>
                  <a:pt x="5773003" y="1610435"/>
                </a:cubicBezTo>
                <a:lnTo>
                  <a:pt x="5868538" y="1596788"/>
                </a:lnTo>
                <a:cubicBezTo>
                  <a:pt x="5882186" y="1601337"/>
                  <a:pt x="5907446" y="1596194"/>
                  <a:pt x="5909481" y="1610435"/>
                </a:cubicBezTo>
                <a:cubicBezTo>
                  <a:pt x="5913550" y="1638918"/>
                  <a:pt x="5889164" y="1664409"/>
                  <a:pt x="5882186" y="1692322"/>
                </a:cubicBezTo>
                <a:cubicBezTo>
                  <a:pt x="5877637" y="1710519"/>
                  <a:pt x="5879294" y="1731547"/>
                  <a:pt x="5868538" y="1746913"/>
                </a:cubicBezTo>
                <a:cubicBezTo>
                  <a:pt x="5846401" y="1778537"/>
                  <a:pt x="5786651" y="1828800"/>
                  <a:pt x="5786651" y="1828800"/>
                </a:cubicBezTo>
                <a:cubicBezTo>
                  <a:pt x="5788471" y="1836080"/>
                  <a:pt x="5806115" y="1912586"/>
                  <a:pt x="5813947" y="1924334"/>
                </a:cubicBezTo>
                <a:cubicBezTo>
                  <a:pt x="5824653" y="1940393"/>
                  <a:pt x="5839655" y="1953428"/>
                  <a:pt x="5854890" y="1965277"/>
                </a:cubicBezTo>
                <a:cubicBezTo>
                  <a:pt x="5880785" y="1985417"/>
                  <a:pt x="5936777" y="2019868"/>
                  <a:pt x="5936777" y="2019868"/>
                </a:cubicBezTo>
                <a:cubicBezTo>
                  <a:pt x="5945875" y="2033516"/>
                  <a:pt x="5956737" y="2046140"/>
                  <a:pt x="5964072" y="2060811"/>
                </a:cubicBezTo>
                <a:cubicBezTo>
                  <a:pt x="5970506" y="2073678"/>
                  <a:pt x="5968733" y="2090521"/>
                  <a:pt x="5977720" y="2101755"/>
                </a:cubicBezTo>
                <a:cubicBezTo>
                  <a:pt x="6003794" y="2134347"/>
                  <a:pt x="6026642" y="2126216"/>
                  <a:pt x="6059606" y="2142698"/>
                </a:cubicBezTo>
                <a:cubicBezTo>
                  <a:pt x="6165424" y="2195608"/>
                  <a:pt x="6038590" y="2149342"/>
                  <a:pt x="6141493" y="2183641"/>
                </a:cubicBezTo>
                <a:cubicBezTo>
                  <a:pt x="6155141" y="2174543"/>
                  <a:pt x="6170838" y="2167944"/>
                  <a:pt x="6182436" y="2156346"/>
                </a:cubicBezTo>
                <a:cubicBezTo>
                  <a:pt x="6194034" y="2144748"/>
                  <a:pt x="6196924" y="2125650"/>
                  <a:pt x="6209732" y="2115403"/>
                </a:cubicBezTo>
                <a:cubicBezTo>
                  <a:pt x="6220966" y="2106416"/>
                  <a:pt x="6237027" y="2106304"/>
                  <a:pt x="6250675" y="2101755"/>
                </a:cubicBezTo>
                <a:cubicBezTo>
                  <a:pt x="6328015" y="2217762"/>
                  <a:pt x="6200630" y="2038062"/>
                  <a:pt x="6359857" y="2197289"/>
                </a:cubicBezTo>
                <a:cubicBezTo>
                  <a:pt x="6373505" y="2210937"/>
                  <a:pt x="6384741" y="2227526"/>
                  <a:pt x="6400800" y="2238232"/>
                </a:cubicBezTo>
                <a:cubicBezTo>
                  <a:pt x="6412770" y="2246212"/>
                  <a:pt x="6427865" y="2248095"/>
                  <a:pt x="6441744" y="2251880"/>
                </a:cubicBezTo>
                <a:cubicBezTo>
                  <a:pt x="6477936" y="2261751"/>
                  <a:pt x="6515337" y="2267313"/>
                  <a:pt x="6550926" y="2279176"/>
                </a:cubicBezTo>
                <a:lnTo>
                  <a:pt x="6632812" y="2306471"/>
                </a:lnTo>
                <a:cubicBezTo>
                  <a:pt x="6646460" y="2311020"/>
                  <a:pt x="6661786" y="2312139"/>
                  <a:pt x="6673756" y="2320119"/>
                </a:cubicBezTo>
                <a:lnTo>
                  <a:pt x="6714699" y="2347414"/>
                </a:lnTo>
                <a:cubicBezTo>
                  <a:pt x="6723797" y="2374710"/>
                  <a:pt x="6751092" y="2402005"/>
                  <a:pt x="6741994" y="2429301"/>
                </a:cubicBezTo>
                <a:lnTo>
                  <a:pt x="6714699" y="2511188"/>
                </a:lnTo>
                <a:cubicBezTo>
                  <a:pt x="6721358" y="2551143"/>
                  <a:pt x="6718738" y="2604494"/>
                  <a:pt x="6755642" y="2634017"/>
                </a:cubicBezTo>
                <a:cubicBezTo>
                  <a:pt x="6766876" y="2643004"/>
                  <a:pt x="6782938" y="2643116"/>
                  <a:pt x="6796586" y="2647665"/>
                </a:cubicBezTo>
                <a:cubicBezTo>
                  <a:pt x="6810234" y="2661313"/>
                  <a:pt x="6821470" y="2677902"/>
                  <a:pt x="6837529" y="2688608"/>
                </a:cubicBezTo>
                <a:cubicBezTo>
                  <a:pt x="6849499" y="2696588"/>
                  <a:pt x="6865605" y="2695822"/>
                  <a:pt x="6878472" y="2702256"/>
                </a:cubicBezTo>
                <a:cubicBezTo>
                  <a:pt x="6893143" y="2709592"/>
                  <a:pt x="6905767" y="2720453"/>
                  <a:pt x="6919415" y="2729552"/>
                </a:cubicBezTo>
                <a:cubicBezTo>
                  <a:pt x="6928514" y="2743200"/>
                  <a:pt x="6939375" y="2755824"/>
                  <a:pt x="6946711" y="2770495"/>
                </a:cubicBezTo>
                <a:cubicBezTo>
                  <a:pt x="6982451" y="2841973"/>
                  <a:pt x="6959109" y="2960365"/>
                  <a:pt x="6946711" y="3016155"/>
                </a:cubicBezTo>
                <a:cubicBezTo>
                  <a:pt x="6942524" y="3034996"/>
                  <a:pt x="6919416" y="3043450"/>
                  <a:pt x="6905768" y="3057098"/>
                </a:cubicBezTo>
                <a:cubicBezTo>
                  <a:pt x="6874324" y="3051857"/>
                  <a:pt x="6816533" y="3046600"/>
                  <a:pt x="6782938" y="3029803"/>
                </a:cubicBezTo>
                <a:cubicBezTo>
                  <a:pt x="6768267" y="3022467"/>
                  <a:pt x="6755642" y="3011606"/>
                  <a:pt x="6741994" y="3002507"/>
                </a:cubicBezTo>
                <a:cubicBezTo>
                  <a:pt x="6728346" y="3011606"/>
                  <a:pt x="6711298" y="3016995"/>
                  <a:pt x="6701051" y="3029803"/>
                </a:cubicBezTo>
                <a:cubicBezTo>
                  <a:pt x="6675981" y="3061141"/>
                  <a:pt x="6702492" y="3087470"/>
                  <a:pt x="6660108" y="3111689"/>
                </a:cubicBezTo>
                <a:cubicBezTo>
                  <a:pt x="6639968" y="3123198"/>
                  <a:pt x="6614373" y="3119711"/>
                  <a:pt x="6591869" y="3125337"/>
                </a:cubicBezTo>
                <a:cubicBezTo>
                  <a:pt x="6577913" y="3128826"/>
                  <a:pt x="6564574" y="3134436"/>
                  <a:pt x="6550926" y="3138985"/>
                </a:cubicBezTo>
                <a:cubicBezTo>
                  <a:pt x="6520740" y="3169171"/>
                  <a:pt x="6507044" y="3188221"/>
                  <a:pt x="6469039" y="3207223"/>
                </a:cubicBezTo>
                <a:cubicBezTo>
                  <a:pt x="6456172" y="3213657"/>
                  <a:pt x="6440963" y="3214437"/>
                  <a:pt x="6428096" y="3220871"/>
                </a:cubicBezTo>
                <a:cubicBezTo>
                  <a:pt x="6413425" y="3228207"/>
                  <a:pt x="6402142" y="3241505"/>
                  <a:pt x="6387153" y="3248167"/>
                </a:cubicBezTo>
                <a:cubicBezTo>
                  <a:pt x="6360861" y="3259852"/>
                  <a:pt x="6305266" y="3275462"/>
                  <a:pt x="6305266" y="3275462"/>
                </a:cubicBezTo>
                <a:cubicBezTo>
                  <a:pt x="6291618" y="3289110"/>
                  <a:pt x="6279558" y="3304556"/>
                  <a:pt x="6264323" y="3316406"/>
                </a:cubicBezTo>
                <a:cubicBezTo>
                  <a:pt x="6238428" y="3336547"/>
                  <a:pt x="6182436" y="3370997"/>
                  <a:pt x="6182436" y="3370997"/>
                </a:cubicBezTo>
                <a:cubicBezTo>
                  <a:pt x="6118423" y="3467018"/>
                  <a:pt x="6192089" y="3345259"/>
                  <a:pt x="6141493" y="3480179"/>
                </a:cubicBezTo>
                <a:cubicBezTo>
                  <a:pt x="6135734" y="3495537"/>
                  <a:pt x="6123296" y="3507474"/>
                  <a:pt x="6114197" y="3521122"/>
                </a:cubicBezTo>
                <a:lnTo>
                  <a:pt x="6086902" y="3603008"/>
                </a:lnTo>
                <a:cubicBezTo>
                  <a:pt x="6082353" y="3616656"/>
                  <a:pt x="6083427" y="3633779"/>
                  <a:pt x="6073254" y="3643952"/>
                </a:cubicBezTo>
                <a:cubicBezTo>
                  <a:pt x="6059606" y="3657600"/>
                  <a:pt x="6044667" y="3670068"/>
                  <a:pt x="6032311" y="3684895"/>
                </a:cubicBezTo>
                <a:cubicBezTo>
                  <a:pt x="6021810" y="3697496"/>
                  <a:pt x="6016613" y="3714240"/>
                  <a:pt x="6005015" y="3725838"/>
                </a:cubicBezTo>
                <a:cubicBezTo>
                  <a:pt x="5978558" y="3752295"/>
                  <a:pt x="5956430" y="3755681"/>
                  <a:pt x="5923129" y="3766782"/>
                </a:cubicBezTo>
                <a:cubicBezTo>
                  <a:pt x="5898622" y="3840303"/>
                  <a:pt x="5919459" y="3850576"/>
                  <a:pt x="5854890" y="3862316"/>
                </a:cubicBezTo>
                <a:cubicBezTo>
                  <a:pt x="5818804" y="3868877"/>
                  <a:pt x="5782102" y="3871415"/>
                  <a:pt x="5745708" y="3875964"/>
                </a:cubicBezTo>
                <a:cubicBezTo>
                  <a:pt x="5736609" y="3889612"/>
                  <a:pt x="5731220" y="3906660"/>
                  <a:pt x="5718412" y="3916907"/>
                </a:cubicBezTo>
                <a:cubicBezTo>
                  <a:pt x="5707178" y="3925894"/>
                  <a:pt x="5690336" y="3924121"/>
                  <a:pt x="5677469" y="3930555"/>
                </a:cubicBezTo>
                <a:cubicBezTo>
                  <a:pt x="5662798" y="3937890"/>
                  <a:pt x="5651197" y="3950515"/>
                  <a:pt x="5636526" y="3957850"/>
                </a:cubicBezTo>
                <a:cubicBezTo>
                  <a:pt x="5523521" y="4014353"/>
                  <a:pt x="5671976" y="3920570"/>
                  <a:pt x="5554639" y="3998794"/>
                </a:cubicBezTo>
                <a:cubicBezTo>
                  <a:pt x="5545541" y="4012442"/>
                  <a:pt x="5538942" y="4028139"/>
                  <a:pt x="5527344" y="4039737"/>
                </a:cubicBezTo>
                <a:cubicBezTo>
                  <a:pt x="5500889" y="4066192"/>
                  <a:pt x="5478755" y="4069580"/>
                  <a:pt x="5445457" y="4080680"/>
                </a:cubicBezTo>
                <a:cubicBezTo>
                  <a:pt x="5431809" y="4076131"/>
                  <a:pt x="5417090" y="4074018"/>
                  <a:pt x="5404514" y="4067032"/>
                </a:cubicBezTo>
                <a:cubicBezTo>
                  <a:pt x="5375837" y="4051100"/>
                  <a:pt x="5322627" y="4012441"/>
                  <a:pt x="5322627" y="4012441"/>
                </a:cubicBezTo>
                <a:cubicBezTo>
                  <a:pt x="5260056" y="3918585"/>
                  <a:pt x="5299157" y="3940929"/>
                  <a:pt x="5227093" y="3916907"/>
                </a:cubicBezTo>
                <a:cubicBezTo>
                  <a:pt x="5172502" y="3921456"/>
                  <a:pt x="5117620" y="3923315"/>
                  <a:pt x="5063320" y="3930555"/>
                </a:cubicBezTo>
                <a:cubicBezTo>
                  <a:pt x="5049060" y="3932456"/>
                  <a:pt x="5032549" y="3934031"/>
                  <a:pt x="5022377" y="3944203"/>
                </a:cubicBezTo>
                <a:cubicBezTo>
                  <a:pt x="5012205" y="3954375"/>
                  <a:pt x="5016709" y="3973176"/>
                  <a:pt x="5008729" y="3985146"/>
                </a:cubicBezTo>
                <a:cubicBezTo>
                  <a:pt x="4998023" y="4001205"/>
                  <a:pt x="4981434" y="4012441"/>
                  <a:pt x="4967786" y="4026089"/>
                </a:cubicBezTo>
                <a:cubicBezTo>
                  <a:pt x="4963237" y="4039737"/>
                  <a:pt x="4963125" y="4055799"/>
                  <a:pt x="4954138" y="4067032"/>
                </a:cubicBezTo>
                <a:cubicBezTo>
                  <a:pt x="4943891" y="4079840"/>
                  <a:pt x="4925795" y="4083827"/>
                  <a:pt x="4913194" y="4094328"/>
                </a:cubicBezTo>
                <a:cubicBezTo>
                  <a:pt x="4808105" y="4181902"/>
                  <a:pt x="4932967" y="4094792"/>
                  <a:pt x="4831308" y="4162567"/>
                </a:cubicBezTo>
                <a:cubicBezTo>
                  <a:pt x="4826759" y="4189862"/>
                  <a:pt x="4837227" y="4224886"/>
                  <a:pt x="4817660" y="4244453"/>
                </a:cubicBezTo>
                <a:cubicBezTo>
                  <a:pt x="4806062" y="4256051"/>
                  <a:pt x="4789318" y="4227659"/>
                  <a:pt x="4776717" y="4217158"/>
                </a:cubicBezTo>
                <a:cubicBezTo>
                  <a:pt x="4761890" y="4204802"/>
                  <a:pt x="4749422" y="4189862"/>
                  <a:pt x="4735774" y="4176214"/>
                </a:cubicBezTo>
                <a:cubicBezTo>
                  <a:pt x="4731225" y="4162566"/>
                  <a:pt x="4733832" y="4143633"/>
                  <a:pt x="4722126" y="4135271"/>
                </a:cubicBezTo>
                <a:cubicBezTo>
                  <a:pt x="4698713" y="4118548"/>
                  <a:pt x="4640239" y="4107976"/>
                  <a:pt x="4640239" y="4107976"/>
                </a:cubicBezTo>
                <a:lnTo>
                  <a:pt x="4517409" y="4026089"/>
                </a:lnTo>
                <a:lnTo>
                  <a:pt x="4476466" y="3998794"/>
                </a:lnTo>
                <a:cubicBezTo>
                  <a:pt x="4471917" y="3985146"/>
                  <a:pt x="4474525" y="3966212"/>
                  <a:pt x="4462818" y="3957850"/>
                </a:cubicBezTo>
                <a:cubicBezTo>
                  <a:pt x="4439405" y="3941127"/>
                  <a:pt x="4380932" y="3930555"/>
                  <a:pt x="4380932" y="3930555"/>
                </a:cubicBezTo>
                <a:cubicBezTo>
                  <a:pt x="4368089" y="3933766"/>
                  <a:pt x="4301412" y="3948953"/>
                  <a:pt x="4285397" y="3957850"/>
                </a:cubicBezTo>
                <a:cubicBezTo>
                  <a:pt x="4256720" y="3973781"/>
                  <a:pt x="4230806" y="3994244"/>
                  <a:pt x="4203511" y="4012441"/>
                </a:cubicBezTo>
                <a:lnTo>
                  <a:pt x="4162568" y="4039737"/>
                </a:lnTo>
                <a:cubicBezTo>
                  <a:pt x="4144371" y="4035188"/>
                  <a:pt x="4125943" y="4031479"/>
                  <a:pt x="4107977" y="4026089"/>
                </a:cubicBezTo>
                <a:cubicBezTo>
                  <a:pt x="4080418" y="4017821"/>
                  <a:pt x="4026090" y="3998794"/>
                  <a:pt x="4026090" y="3998794"/>
                </a:cubicBezTo>
                <a:cubicBezTo>
                  <a:pt x="3961206" y="3955537"/>
                  <a:pt x="4000709" y="3976686"/>
                  <a:pt x="3903260" y="3944203"/>
                </a:cubicBezTo>
                <a:lnTo>
                  <a:pt x="3862317" y="3930555"/>
                </a:lnTo>
                <a:lnTo>
                  <a:pt x="3821374" y="3916907"/>
                </a:lnTo>
                <a:cubicBezTo>
                  <a:pt x="3812275" y="3903259"/>
                  <a:pt x="3804579" y="3888565"/>
                  <a:pt x="3794078" y="3875964"/>
                </a:cubicBezTo>
                <a:cubicBezTo>
                  <a:pt x="3781722" y="3861137"/>
                  <a:pt x="3763841" y="3851079"/>
                  <a:pt x="3753135" y="3835020"/>
                </a:cubicBezTo>
                <a:cubicBezTo>
                  <a:pt x="3745155" y="3823050"/>
                  <a:pt x="3748474" y="3805310"/>
                  <a:pt x="3739487" y="3794077"/>
                </a:cubicBezTo>
                <a:cubicBezTo>
                  <a:pt x="3720248" y="3770028"/>
                  <a:pt x="3650911" y="3747728"/>
                  <a:pt x="3630305" y="3739486"/>
                </a:cubicBezTo>
                <a:cubicBezTo>
                  <a:pt x="3607559" y="3744035"/>
                  <a:pt x="3584570" y="3747508"/>
                  <a:pt x="3562066" y="3753134"/>
                </a:cubicBezTo>
                <a:cubicBezTo>
                  <a:pt x="3504993" y="3767402"/>
                  <a:pt x="3512439" y="3788288"/>
                  <a:pt x="3439236" y="3739486"/>
                </a:cubicBezTo>
                <a:lnTo>
                  <a:pt x="3357350" y="3684895"/>
                </a:lnTo>
                <a:cubicBezTo>
                  <a:pt x="3346250" y="3651595"/>
                  <a:pt x="3342863" y="3629465"/>
                  <a:pt x="3316406" y="3603008"/>
                </a:cubicBezTo>
                <a:cubicBezTo>
                  <a:pt x="3304808" y="3591410"/>
                  <a:pt x="3288064" y="3586214"/>
                  <a:pt x="3275463" y="3575713"/>
                </a:cubicBezTo>
                <a:cubicBezTo>
                  <a:pt x="3260636" y="3563357"/>
                  <a:pt x="3251392" y="3544143"/>
                  <a:pt x="3234520" y="3534770"/>
                </a:cubicBezTo>
                <a:cubicBezTo>
                  <a:pt x="3209369" y="3520797"/>
                  <a:pt x="3152633" y="3507474"/>
                  <a:pt x="3152633" y="3507474"/>
                </a:cubicBezTo>
                <a:cubicBezTo>
                  <a:pt x="3125338" y="3512023"/>
                  <a:pt x="3097760" y="3515119"/>
                  <a:pt x="3070747" y="3521122"/>
                </a:cubicBezTo>
                <a:cubicBezTo>
                  <a:pt x="3056703" y="3524243"/>
                  <a:pt x="3044189" y="3534770"/>
                  <a:pt x="3029803" y="3534770"/>
                </a:cubicBezTo>
                <a:cubicBezTo>
                  <a:pt x="3002131" y="3534770"/>
                  <a:pt x="2975212" y="3525671"/>
                  <a:pt x="2947917" y="3521122"/>
                </a:cubicBezTo>
                <a:cubicBezTo>
                  <a:pt x="2943368" y="3507474"/>
                  <a:pt x="2943256" y="3491413"/>
                  <a:pt x="2934269" y="3480179"/>
                </a:cubicBezTo>
                <a:cubicBezTo>
                  <a:pt x="2893125" y="3428748"/>
                  <a:pt x="2841814" y="3459322"/>
                  <a:pt x="2784144" y="3466531"/>
                </a:cubicBezTo>
                <a:cubicBezTo>
                  <a:pt x="2736643" y="3537781"/>
                  <a:pt x="2770442" y="3475825"/>
                  <a:pt x="2743200" y="3575713"/>
                </a:cubicBezTo>
                <a:cubicBezTo>
                  <a:pt x="2743193" y="3575739"/>
                  <a:pt x="2709085" y="3678059"/>
                  <a:pt x="2702257" y="3698543"/>
                </a:cubicBezTo>
                <a:cubicBezTo>
                  <a:pt x="2697708" y="3712191"/>
                  <a:pt x="2692098" y="3725530"/>
                  <a:pt x="2688609" y="3739486"/>
                </a:cubicBezTo>
                <a:lnTo>
                  <a:pt x="2674962" y="3794077"/>
                </a:lnTo>
                <a:cubicBezTo>
                  <a:pt x="2656765" y="3789528"/>
                  <a:pt x="2636657" y="3789735"/>
                  <a:pt x="2620371" y="3780429"/>
                </a:cubicBezTo>
                <a:cubicBezTo>
                  <a:pt x="2545043" y="3737385"/>
                  <a:pt x="2615784" y="3727367"/>
                  <a:pt x="2538484" y="3753134"/>
                </a:cubicBezTo>
                <a:cubicBezTo>
                  <a:pt x="2511914" y="3832841"/>
                  <a:pt x="2545624" y="3759642"/>
                  <a:pt x="2483893" y="3821373"/>
                </a:cubicBezTo>
                <a:cubicBezTo>
                  <a:pt x="2472295" y="3832971"/>
                  <a:pt x="2468941" y="3851515"/>
                  <a:pt x="2456597" y="3862316"/>
                </a:cubicBezTo>
                <a:cubicBezTo>
                  <a:pt x="2431909" y="3883918"/>
                  <a:pt x="2374711" y="3916907"/>
                  <a:pt x="2374711" y="3916907"/>
                </a:cubicBezTo>
                <a:cubicBezTo>
                  <a:pt x="2379260" y="3939653"/>
                  <a:pt x="2394732" y="3962842"/>
                  <a:pt x="2388359" y="3985146"/>
                </a:cubicBezTo>
                <a:cubicBezTo>
                  <a:pt x="2374556" y="4033457"/>
                  <a:pt x="2328674" y="4006194"/>
                  <a:pt x="2306472" y="3998794"/>
                </a:cubicBezTo>
                <a:cubicBezTo>
                  <a:pt x="2292824" y="3989695"/>
                  <a:pt x="2278130" y="3981999"/>
                  <a:pt x="2265529" y="3971498"/>
                </a:cubicBezTo>
                <a:cubicBezTo>
                  <a:pt x="2250702" y="3959142"/>
                  <a:pt x="2242896" y="3936658"/>
                  <a:pt x="2224586" y="3930555"/>
                </a:cubicBezTo>
                <a:cubicBezTo>
                  <a:pt x="2210938" y="3926006"/>
                  <a:pt x="2197749" y="3941382"/>
                  <a:pt x="2183642" y="3944203"/>
                </a:cubicBezTo>
                <a:cubicBezTo>
                  <a:pt x="2152099" y="3950512"/>
                  <a:pt x="2119953" y="3953301"/>
                  <a:pt x="2088108" y="3957850"/>
                </a:cubicBezTo>
                <a:cubicBezTo>
                  <a:pt x="2074460" y="3971498"/>
                  <a:pt x="2063224" y="3988088"/>
                  <a:pt x="2047165" y="3998794"/>
                </a:cubicBezTo>
                <a:cubicBezTo>
                  <a:pt x="2035195" y="4006774"/>
                  <a:pt x="2019088" y="4006007"/>
                  <a:pt x="2006221" y="4012441"/>
                </a:cubicBezTo>
                <a:cubicBezTo>
                  <a:pt x="1991550" y="4019776"/>
                  <a:pt x="1978926" y="4030638"/>
                  <a:pt x="1965278" y="4039737"/>
                </a:cubicBezTo>
                <a:cubicBezTo>
                  <a:pt x="1931980" y="4028637"/>
                  <a:pt x="1909846" y="4025249"/>
                  <a:pt x="1883391" y="3998794"/>
                </a:cubicBezTo>
                <a:cubicBezTo>
                  <a:pt x="1821658" y="3937061"/>
                  <a:pt x="1894862" y="3970771"/>
                  <a:pt x="1815153" y="3944203"/>
                </a:cubicBezTo>
                <a:cubicBezTo>
                  <a:pt x="1801505" y="3935104"/>
                  <a:pt x="1789198" y="3923569"/>
                  <a:pt x="1774209" y="3916907"/>
                </a:cubicBezTo>
                <a:cubicBezTo>
                  <a:pt x="1628036" y="3851940"/>
                  <a:pt x="1744041" y="3924089"/>
                  <a:pt x="1651380" y="3862316"/>
                </a:cubicBezTo>
                <a:cubicBezTo>
                  <a:pt x="1655929" y="3848668"/>
                  <a:pt x="1666616" y="3835671"/>
                  <a:pt x="1665027" y="3821373"/>
                </a:cubicBezTo>
                <a:cubicBezTo>
                  <a:pt x="1661766" y="3792024"/>
                  <a:pt x="1614462" y="3668040"/>
                  <a:pt x="1583141" y="3657600"/>
                </a:cubicBezTo>
                <a:lnTo>
                  <a:pt x="1542197" y="3643952"/>
                </a:lnTo>
                <a:cubicBezTo>
                  <a:pt x="1448341" y="3581381"/>
                  <a:pt x="1491432" y="3599735"/>
                  <a:pt x="1419368" y="3575713"/>
                </a:cubicBezTo>
                <a:cubicBezTo>
                  <a:pt x="1410377" y="3548741"/>
                  <a:pt x="1402475" y="3513067"/>
                  <a:pt x="1378424" y="3493826"/>
                </a:cubicBezTo>
                <a:cubicBezTo>
                  <a:pt x="1367191" y="3484839"/>
                  <a:pt x="1351129" y="3484728"/>
                  <a:pt x="1337481" y="3480179"/>
                </a:cubicBezTo>
                <a:cubicBezTo>
                  <a:pt x="1323833" y="3466531"/>
                  <a:pt x="1312597" y="3449941"/>
                  <a:pt x="1296538" y="3439235"/>
                </a:cubicBezTo>
                <a:cubicBezTo>
                  <a:pt x="1284568" y="3431255"/>
                  <a:pt x="1265767" y="3435760"/>
                  <a:pt x="1255594" y="3425588"/>
                </a:cubicBezTo>
                <a:cubicBezTo>
                  <a:pt x="1232397" y="3402391"/>
                  <a:pt x="1201003" y="3343701"/>
                  <a:pt x="1201003" y="3343701"/>
                </a:cubicBezTo>
                <a:cubicBezTo>
                  <a:pt x="1191268" y="3314494"/>
                  <a:pt x="1184961" y="3283603"/>
                  <a:pt x="1160060" y="3261814"/>
                </a:cubicBezTo>
                <a:cubicBezTo>
                  <a:pt x="1135372" y="3240212"/>
                  <a:pt x="1078174" y="3207223"/>
                  <a:pt x="1078174" y="3207223"/>
                </a:cubicBezTo>
                <a:cubicBezTo>
                  <a:pt x="1021423" y="3122098"/>
                  <a:pt x="1064526" y="3210093"/>
                  <a:pt x="1064526" y="3125337"/>
                </a:cubicBezTo>
                <a:cubicBezTo>
                  <a:pt x="1064526" y="3110951"/>
                  <a:pt x="1057312" y="3097261"/>
                  <a:pt x="1050878" y="3084394"/>
                </a:cubicBezTo>
                <a:cubicBezTo>
                  <a:pt x="1025462" y="3033561"/>
                  <a:pt x="1020373" y="3047788"/>
                  <a:pt x="982639" y="3002507"/>
                </a:cubicBezTo>
                <a:cubicBezTo>
                  <a:pt x="972138" y="2989906"/>
                  <a:pt x="969585" y="2969702"/>
                  <a:pt x="955344" y="2961564"/>
                </a:cubicBezTo>
                <a:cubicBezTo>
                  <a:pt x="935204" y="2950055"/>
                  <a:pt x="909851" y="2952465"/>
                  <a:pt x="887105" y="2947916"/>
                </a:cubicBezTo>
                <a:cubicBezTo>
                  <a:pt x="878006" y="2934268"/>
                  <a:pt x="865568" y="2922331"/>
                  <a:pt x="859809" y="2906973"/>
                </a:cubicBezTo>
                <a:cubicBezTo>
                  <a:pt x="851664" y="2885253"/>
                  <a:pt x="859645" y="2857610"/>
                  <a:pt x="846162" y="2838734"/>
                </a:cubicBezTo>
                <a:cubicBezTo>
                  <a:pt x="834337" y="2822179"/>
                  <a:pt x="808126" y="2823263"/>
                  <a:pt x="791571" y="2811438"/>
                </a:cubicBezTo>
                <a:cubicBezTo>
                  <a:pt x="775865" y="2800220"/>
                  <a:pt x="764275" y="2784143"/>
                  <a:pt x="750627" y="2770495"/>
                </a:cubicBezTo>
                <a:cubicBezTo>
                  <a:pt x="735315" y="2724557"/>
                  <a:pt x="736670" y="2722186"/>
                  <a:pt x="709684" y="2674961"/>
                </a:cubicBezTo>
                <a:cubicBezTo>
                  <a:pt x="701546" y="2660719"/>
                  <a:pt x="693987" y="2645615"/>
                  <a:pt x="682389" y="2634017"/>
                </a:cubicBezTo>
                <a:cubicBezTo>
                  <a:pt x="670791" y="2622419"/>
                  <a:pt x="655093" y="2615820"/>
                  <a:pt x="641445" y="2606722"/>
                </a:cubicBezTo>
                <a:cubicBezTo>
                  <a:pt x="636896" y="2593074"/>
                  <a:pt x="634934" y="2578269"/>
                  <a:pt x="627797" y="2565779"/>
                </a:cubicBezTo>
                <a:cubicBezTo>
                  <a:pt x="601449" y="2519671"/>
                  <a:pt x="556343" y="2473722"/>
                  <a:pt x="504968" y="2456597"/>
                </a:cubicBezTo>
                <a:lnTo>
                  <a:pt x="464024" y="2442949"/>
                </a:lnTo>
                <a:cubicBezTo>
                  <a:pt x="450376" y="2433850"/>
                  <a:pt x="434679" y="2427251"/>
                  <a:pt x="423081" y="2415653"/>
                </a:cubicBezTo>
                <a:cubicBezTo>
                  <a:pt x="383970" y="2376541"/>
                  <a:pt x="404338" y="2378166"/>
                  <a:pt x="382138" y="2333767"/>
                </a:cubicBezTo>
                <a:cubicBezTo>
                  <a:pt x="344018" y="2257528"/>
                  <a:pt x="351020" y="2328302"/>
                  <a:pt x="327547" y="2210937"/>
                </a:cubicBezTo>
                <a:cubicBezTo>
                  <a:pt x="310682" y="2126614"/>
                  <a:pt x="326766" y="2161999"/>
                  <a:pt x="286603" y="2101755"/>
                </a:cubicBezTo>
                <a:cubicBezTo>
                  <a:pt x="295702" y="2074459"/>
                  <a:pt x="305631" y="2047427"/>
                  <a:pt x="313899" y="2019868"/>
                </a:cubicBezTo>
                <a:cubicBezTo>
                  <a:pt x="319289" y="2001902"/>
                  <a:pt x="330200" y="1983846"/>
                  <a:pt x="327547" y="1965277"/>
                </a:cubicBezTo>
                <a:cubicBezTo>
                  <a:pt x="322758" y="1931758"/>
                  <a:pt x="282293" y="1912361"/>
                  <a:pt x="259308" y="1897038"/>
                </a:cubicBezTo>
                <a:cubicBezTo>
                  <a:pt x="250209" y="1883390"/>
                  <a:pt x="244820" y="1866342"/>
                  <a:pt x="232012" y="1856095"/>
                </a:cubicBezTo>
                <a:cubicBezTo>
                  <a:pt x="165841" y="1803159"/>
                  <a:pt x="207198" y="1890834"/>
                  <a:pt x="177421" y="1801504"/>
                </a:cubicBezTo>
                <a:cubicBezTo>
                  <a:pt x="191069" y="1792405"/>
                  <a:pt x="205764" y="1784709"/>
                  <a:pt x="218365" y="1774208"/>
                </a:cubicBezTo>
                <a:cubicBezTo>
                  <a:pt x="233192" y="1761852"/>
                  <a:pt x="243602" y="1744483"/>
                  <a:pt x="259308" y="1733265"/>
                </a:cubicBezTo>
                <a:cubicBezTo>
                  <a:pt x="275863" y="1721440"/>
                  <a:pt x="295702" y="1715068"/>
                  <a:pt x="313899" y="1705970"/>
                </a:cubicBezTo>
                <a:cubicBezTo>
                  <a:pt x="376470" y="1612113"/>
                  <a:pt x="358116" y="1655205"/>
                  <a:pt x="382138" y="1583140"/>
                </a:cubicBezTo>
                <a:cubicBezTo>
                  <a:pt x="377589" y="1564943"/>
                  <a:pt x="378895" y="1544156"/>
                  <a:pt x="368490" y="1528549"/>
                </a:cubicBezTo>
                <a:cubicBezTo>
                  <a:pt x="359392" y="1514901"/>
                  <a:pt x="336240" y="1515162"/>
                  <a:pt x="327547" y="1501253"/>
                </a:cubicBezTo>
                <a:cubicBezTo>
                  <a:pt x="312298" y="1476855"/>
                  <a:pt x="309350" y="1446662"/>
                  <a:pt x="300251" y="1419367"/>
                </a:cubicBezTo>
                <a:cubicBezTo>
                  <a:pt x="295702" y="1405719"/>
                  <a:pt x="300251" y="1382972"/>
                  <a:pt x="286603" y="1378423"/>
                </a:cubicBezTo>
                <a:lnTo>
                  <a:pt x="204717" y="1351128"/>
                </a:lnTo>
                <a:cubicBezTo>
                  <a:pt x="200168" y="1337480"/>
                  <a:pt x="197503" y="1323052"/>
                  <a:pt x="191069" y="1310185"/>
                </a:cubicBezTo>
                <a:cubicBezTo>
                  <a:pt x="172066" y="1272179"/>
                  <a:pt x="153017" y="1258485"/>
                  <a:pt x="122830" y="1228298"/>
                </a:cubicBezTo>
                <a:cubicBezTo>
                  <a:pt x="113732" y="1191904"/>
                  <a:pt x="107398" y="1154705"/>
                  <a:pt x="95535" y="1119116"/>
                </a:cubicBezTo>
                <a:cubicBezTo>
                  <a:pt x="90986" y="1105468"/>
                  <a:pt x="88321" y="1091040"/>
                  <a:pt x="81887" y="1078173"/>
                </a:cubicBezTo>
                <a:cubicBezTo>
                  <a:pt x="74551" y="1063502"/>
                  <a:pt x="63690" y="1050877"/>
                  <a:pt x="54591" y="1037229"/>
                </a:cubicBezTo>
                <a:cubicBezTo>
                  <a:pt x="22109" y="939782"/>
                  <a:pt x="43256" y="979282"/>
                  <a:pt x="0" y="914400"/>
                </a:cubicBezTo>
                <a:cubicBezTo>
                  <a:pt x="15741" y="867177"/>
                  <a:pt x="5205" y="870854"/>
                  <a:pt x="54591" y="846161"/>
                </a:cubicBezTo>
                <a:cubicBezTo>
                  <a:pt x="67458" y="839727"/>
                  <a:pt x="89101" y="845380"/>
                  <a:pt x="95535" y="832513"/>
                </a:cubicBezTo>
                <a:cubicBezTo>
                  <a:pt x="100084" y="823414"/>
                  <a:pt x="61415" y="780197"/>
                  <a:pt x="68239" y="791570"/>
                </a:cubicBezTo>
                <a:close/>
              </a:path>
            </a:pathLst>
          </a:cu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1560" y="335699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5:</a:t>
            </a:r>
            <a:endParaRPr lang="cs-CZ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9992" y="3310825"/>
            <a:ext cx="10420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Sněžka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43421" y="3949779"/>
            <a:ext cx="106965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Praděd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795151" y="4797152"/>
            <a:ext cx="13482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Lysá hora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55776" y="4934500"/>
            <a:ext cx="10695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Boubín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26842" y="5517232"/>
            <a:ext cx="128592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</a:rPr>
              <a:t>Deblínek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6937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1202</TotalTime>
  <Words>217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105</cp:revision>
  <dcterms:created xsi:type="dcterms:W3CDTF">2011-06-19T09:19:17Z</dcterms:created>
  <dcterms:modified xsi:type="dcterms:W3CDTF">2012-12-28T10:00:47Z</dcterms:modified>
</cp:coreProperties>
</file>