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5050"/>
    <a:srgbClr val="2CC25A"/>
    <a:srgbClr val="F8A15A"/>
    <a:srgbClr val="FFCC66"/>
    <a:srgbClr val="C3CF2B"/>
    <a:srgbClr val="8EB149"/>
    <a:srgbClr val="8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VY_32_INOVACE_07_Zeměpis_8.ročník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07_Povrch Evropy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Žáci přiřazují nížiny a pohoří k výrazům, které je charakterizují. Vybírají  sopky Evropy a přiřazují je do mapy, barevně rozlišují ostrovy, poloostrovy a moře Evropy. Materiál </a:t>
            </a:r>
            <a:r>
              <a:rPr lang="cs-CZ" sz="2000" dirty="0">
                <a:solidFill>
                  <a:schemeClr val="tx1"/>
                </a:solidFill>
              </a:rPr>
              <a:t>slouží  k </a:t>
            </a:r>
            <a:r>
              <a:rPr lang="cs-CZ" sz="2000" dirty="0" smtClean="0">
                <a:solidFill>
                  <a:schemeClr val="tx1"/>
                </a:solidFill>
              </a:rPr>
              <a:t>projekci </a:t>
            </a:r>
            <a:r>
              <a:rPr lang="cs-CZ" sz="2000" dirty="0">
                <a:solidFill>
                  <a:schemeClr val="tx1"/>
                </a:solidFill>
              </a:rPr>
              <a:t>na interaktivní tabuli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47" y="1268760"/>
            <a:ext cx="8388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2400" i="1" dirty="0" smtClean="0"/>
              <a:t>1.  </a:t>
            </a:r>
            <a:r>
              <a:rPr lang="cs-CZ" sz="2400" i="1" u="sng" dirty="0" smtClean="0"/>
              <a:t>Uvedené </a:t>
            </a:r>
            <a:r>
              <a:rPr lang="cs-CZ" sz="2400" b="1" i="1" u="sng" dirty="0" smtClean="0"/>
              <a:t>nížiny</a:t>
            </a:r>
            <a:r>
              <a:rPr lang="cs-CZ" sz="2400" i="1" u="sng" dirty="0" smtClean="0"/>
              <a:t> ukaž na mapě a výrazy patřící k sobě spoj:</a:t>
            </a:r>
            <a:endParaRPr lang="cs-CZ" sz="2400" i="1" u="sng" dirty="0"/>
          </a:p>
        </p:txBody>
      </p:sp>
      <p:sp>
        <p:nvSpPr>
          <p:cNvPr id="6" name="Obdélník 5"/>
          <p:cNvSpPr/>
          <p:nvPr/>
        </p:nvSpPr>
        <p:spPr>
          <a:xfrm>
            <a:off x="1907704" y="475672"/>
            <a:ext cx="5472608" cy="64807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 O V R CH     E V R O P 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8884" y="1730425"/>
            <a:ext cx="8750472" cy="4339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Východoevropská nížina		střední tok Dunaje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Francouzská nížina			severní část Apeninského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poloostrova</a:t>
            </a:r>
          </a:p>
          <a:p>
            <a:r>
              <a:rPr lang="cs-CZ" sz="2400" dirty="0" err="1" smtClean="0"/>
              <a:t>Středopolské</a:t>
            </a:r>
            <a:r>
              <a:rPr lang="cs-CZ" sz="2400" dirty="0" smtClean="0"/>
              <a:t> nížiny a			</a:t>
            </a:r>
            <a:r>
              <a:rPr lang="cs-CZ" sz="2400" dirty="0"/>
              <a:t>od Karpat, Baltického </a:t>
            </a:r>
            <a:r>
              <a:rPr lang="cs-CZ" sz="2400" dirty="0" smtClean="0"/>
              <a:t>moře</a:t>
            </a:r>
            <a:br>
              <a:rPr lang="cs-CZ" sz="2400" dirty="0" smtClean="0"/>
            </a:br>
            <a:r>
              <a:rPr lang="cs-CZ" sz="2400" dirty="0" smtClean="0"/>
              <a:t>Severoněmecká nížina</a:t>
            </a:r>
            <a:r>
              <a:rPr lang="cs-CZ" sz="2400" dirty="0"/>
              <a:t>		až k Uralu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Velká uherská nížina			střed Francie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Valašská nížina			rozkládá se na jih od Karpat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Pádská nížina				pobřeží Baltského a Severního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moře</a:t>
            </a:r>
          </a:p>
        </p:txBody>
      </p:sp>
    </p:spTree>
    <p:extLst>
      <p:ext uri="{BB962C8B-B14F-4D97-AF65-F5344CB8AC3E}">
        <p14:creationId xmlns:p14="http://schemas.microsoft.com/office/powerpoint/2010/main" val="109586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33871"/>
            <a:ext cx="58654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b="1" i="1" u="sng" dirty="0" smtClean="0"/>
              <a:t>Pohoří</a:t>
            </a:r>
            <a:r>
              <a:rPr lang="cs-CZ" sz="2400" i="1" u="sng" dirty="0" smtClean="0"/>
              <a:t> ukaž na mapě a vhodné výrazy spoj: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1946" y="1844824"/>
            <a:ext cx="839620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Alpy				sever Pyrenejského poloostrova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Karpaty			Balkánský poloostrov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Pyreneje			nejvyšší hora </a:t>
            </a:r>
            <a:r>
              <a:rPr lang="cs-CZ" sz="2400" dirty="0" err="1" smtClean="0"/>
              <a:t>Mont</a:t>
            </a:r>
            <a:r>
              <a:rPr lang="cs-CZ" sz="2400" dirty="0" smtClean="0"/>
              <a:t> </a:t>
            </a:r>
            <a:r>
              <a:rPr lang="cs-CZ" sz="2400" dirty="0" err="1" smtClean="0"/>
              <a:t>Blanc</a:t>
            </a:r>
            <a:r>
              <a:rPr lang="cs-CZ" sz="2400" dirty="0" smtClean="0"/>
              <a:t> ( 4 807 m )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Apeniny			severní Evropa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Olymp				Apeninský poloostrov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Skandinávské pohoří		odděluje Evropu od Asie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Ural				součástí jsou slovenské Tatry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916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44412"/>
            <a:ext cx="7056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</a:t>
            </a:r>
            <a:r>
              <a:rPr lang="cs-CZ" sz="2400" i="1" u="sng" dirty="0" smtClean="0"/>
              <a:t>Vyber sopky, které jsou v Evropě a přiřaď je do mapy: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5" t="20433" r="25159" b="24030"/>
          <a:stretch/>
        </p:blipFill>
        <p:spPr>
          <a:xfrm>
            <a:off x="848107" y="1772816"/>
            <a:ext cx="7163129" cy="475252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95536" y="1083364"/>
            <a:ext cx="1213985" cy="461665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Hekla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1763688" y="1077449"/>
            <a:ext cx="1213985" cy="461665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Sakura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131840" y="1083364"/>
            <a:ext cx="1213985" cy="461665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Vesuv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499992" y="1077449"/>
            <a:ext cx="1213985" cy="461665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Galeras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236296" y="1083364"/>
            <a:ext cx="1213985" cy="461665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Etna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868144" y="1083364"/>
            <a:ext cx="1213985" cy="461665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Sirung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08D4\AppData\Local\Microsoft\Windows\Temporary Internet Files\Content.IE5\LRGG8L0B\MP9001820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72816"/>
            <a:ext cx="2706055" cy="1776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75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3" t="1722" r="22884" b="41102"/>
          <a:stretch/>
        </p:blipFill>
        <p:spPr>
          <a:xfrm>
            <a:off x="1547665" y="1879434"/>
            <a:ext cx="6120680" cy="4563023"/>
          </a:xfrm>
          <a:prstGeom prst="rect">
            <a:avLst/>
          </a:prstGeom>
        </p:spPr>
      </p:pic>
      <p:sp>
        <p:nvSpPr>
          <p:cNvPr id="22" name="Volný tvar 21"/>
          <p:cNvSpPr/>
          <p:nvPr/>
        </p:nvSpPr>
        <p:spPr>
          <a:xfrm>
            <a:off x="2455428" y="1855545"/>
            <a:ext cx="609450" cy="478539"/>
          </a:xfrm>
          <a:custGeom>
            <a:avLst/>
            <a:gdLst>
              <a:gd name="connsiteX0" fmla="*/ 492488 w 533432"/>
              <a:gd name="connsiteY0" fmla="*/ 172873 h 418850"/>
              <a:gd name="connsiteX1" fmla="*/ 424250 w 533432"/>
              <a:gd name="connsiteY1" fmla="*/ 145578 h 418850"/>
              <a:gd name="connsiteX2" fmla="*/ 301420 w 533432"/>
              <a:gd name="connsiteY2" fmla="*/ 145578 h 418850"/>
              <a:gd name="connsiteX3" fmla="*/ 274124 w 533432"/>
              <a:gd name="connsiteY3" fmla="*/ 104635 h 418850"/>
              <a:gd name="connsiteX4" fmla="*/ 178590 w 533432"/>
              <a:gd name="connsiteY4" fmla="*/ 63691 h 418850"/>
              <a:gd name="connsiteX5" fmla="*/ 164942 w 533432"/>
              <a:gd name="connsiteY5" fmla="*/ 9100 h 418850"/>
              <a:gd name="connsiteX6" fmla="*/ 55760 w 533432"/>
              <a:gd name="connsiteY6" fmla="*/ 63691 h 418850"/>
              <a:gd name="connsiteX7" fmla="*/ 96703 w 533432"/>
              <a:gd name="connsiteY7" fmla="*/ 90987 h 418850"/>
              <a:gd name="connsiteX8" fmla="*/ 14817 w 533432"/>
              <a:gd name="connsiteY8" fmla="*/ 90987 h 418850"/>
              <a:gd name="connsiteX9" fmla="*/ 1169 w 533432"/>
              <a:gd name="connsiteY9" fmla="*/ 131930 h 418850"/>
              <a:gd name="connsiteX10" fmla="*/ 42112 w 533432"/>
              <a:gd name="connsiteY10" fmla="*/ 159226 h 418850"/>
              <a:gd name="connsiteX11" fmla="*/ 69408 w 533432"/>
              <a:gd name="connsiteY11" fmla="*/ 200169 h 418850"/>
              <a:gd name="connsiteX12" fmla="*/ 14817 w 533432"/>
              <a:gd name="connsiteY12" fmla="*/ 268408 h 418850"/>
              <a:gd name="connsiteX13" fmla="*/ 55760 w 533432"/>
              <a:gd name="connsiteY13" fmla="*/ 282056 h 418850"/>
              <a:gd name="connsiteX14" fmla="*/ 69408 w 533432"/>
              <a:gd name="connsiteY14" fmla="*/ 322999 h 418850"/>
              <a:gd name="connsiteX15" fmla="*/ 110351 w 533432"/>
              <a:gd name="connsiteY15" fmla="*/ 363942 h 418850"/>
              <a:gd name="connsiteX16" fmla="*/ 315068 w 533432"/>
              <a:gd name="connsiteY16" fmla="*/ 404885 h 418850"/>
              <a:gd name="connsiteX17" fmla="*/ 356011 w 533432"/>
              <a:gd name="connsiteY17" fmla="*/ 418533 h 418850"/>
              <a:gd name="connsiteX18" fmla="*/ 424250 w 533432"/>
              <a:gd name="connsiteY18" fmla="*/ 350294 h 418850"/>
              <a:gd name="connsiteX19" fmla="*/ 478841 w 533432"/>
              <a:gd name="connsiteY19" fmla="*/ 336647 h 418850"/>
              <a:gd name="connsiteX20" fmla="*/ 506136 w 533432"/>
              <a:gd name="connsiteY20" fmla="*/ 295703 h 418850"/>
              <a:gd name="connsiteX21" fmla="*/ 533432 w 533432"/>
              <a:gd name="connsiteY21" fmla="*/ 227465 h 418850"/>
              <a:gd name="connsiteX22" fmla="*/ 492488 w 533432"/>
              <a:gd name="connsiteY22" fmla="*/ 172873 h 41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33432" h="418850">
                <a:moveTo>
                  <a:pt x="492488" y="172873"/>
                </a:moveTo>
                <a:cubicBezTo>
                  <a:pt x="474291" y="159225"/>
                  <a:pt x="448648" y="147796"/>
                  <a:pt x="424250" y="145578"/>
                </a:cubicBezTo>
                <a:cubicBezTo>
                  <a:pt x="226097" y="127565"/>
                  <a:pt x="421681" y="185666"/>
                  <a:pt x="301420" y="145578"/>
                </a:cubicBezTo>
                <a:cubicBezTo>
                  <a:pt x="292321" y="131930"/>
                  <a:pt x="285722" y="116233"/>
                  <a:pt x="274124" y="104635"/>
                </a:cubicBezTo>
                <a:cubicBezTo>
                  <a:pt x="242706" y="73217"/>
                  <a:pt x="220354" y="74132"/>
                  <a:pt x="178590" y="63691"/>
                </a:cubicBezTo>
                <a:cubicBezTo>
                  <a:pt x="174041" y="45494"/>
                  <a:pt x="182182" y="16489"/>
                  <a:pt x="164942" y="9100"/>
                </a:cubicBezTo>
                <a:cubicBezTo>
                  <a:pt x="97144" y="-19956"/>
                  <a:pt x="80464" y="26635"/>
                  <a:pt x="55760" y="63691"/>
                </a:cubicBezTo>
                <a:cubicBezTo>
                  <a:pt x="69408" y="72790"/>
                  <a:pt x="96703" y="74584"/>
                  <a:pt x="96703" y="90987"/>
                </a:cubicBezTo>
                <a:cubicBezTo>
                  <a:pt x="96703" y="163774"/>
                  <a:pt x="14817" y="90987"/>
                  <a:pt x="14817" y="90987"/>
                </a:cubicBezTo>
                <a:cubicBezTo>
                  <a:pt x="10268" y="104635"/>
                  <a:pt x="-4174" y="118573"/>
                  <a:pt x="1169" y="131930"/>
                </a:cubicBezTo>
                <a:cubicBezTo>
                  <a:pt x="7261" y="147159"/>
                  <a:pt x="30514" y="147628"/>
                  <a:pt x="42112" y="159226"/>
                </a:cubicBezTo>
                <a:cubicBezTo>
                  <a:pt x="53710" y="170824"/>
                  <a:pt x="60309" y="186521"/>
                  <a:pt x="69408" y="200169"/>
                </a:cubicBezTo>
                <a:cubicBezTo>
                  <a:pt x="56761" y="208601"/>
                  <a:pt x="-1663" y="235448"/>
                  <a:pt x="14817" y="268408"/>
                </a:cubicBezTo>
                <a:cubicBezTo>
                  <a:pt x="21250" y="281275"/>
                  <a:pt x="42112" y="277507"/>
                  <a:pt x="55760" y="282056"/>
                </a:cubicBezTo>
                <a:cubicBezTo>
                  <a:pt x="60309" y="295704"/>
                  <a:pt x="61428" y="311029"/>
                  <a:pt x="69408" y="322999"/>
                </a:cubicBezTo>
                <a:cubicBezTo>
                  <a:pt x="80114" y="339058"/>
                  <a:pt x="95524" y="351586"/>
                  <a:pt x="110351" y="363942"/>
                </a:cubicBezTo>
                <a:cubicBezTo>
                  <a:pt x="177648" y="420023"/>
                  <a:pt x="199158" y="395226"/>
                  <a:pt x="315068" y="404885"/>
                </a:cubicBezTo>
                <a:cubicBezTo>
                  <a:pt x="328716" y="409434"/>
                  <a:pt x="341821" y="420898"/>
                  <a:pt x="356011" y="418533"/>
                </a:cubicBezTo>
                <a:cubicBezTo>
                  <a:pt x="416667" y="408424"/>
                  <a:pt x="381791" y="378600"/>
                  <a:pt x="424250" y="350294"/>
                </a:cubicBezTo>
                <a:cubicBezTo>
                  <a:pt x="439857" y="339890"/>
                  <a:pt x="460644" y="341196"/>
                  <a:pt x="478841" y="336647"/>
                </a:cubicBezTo>
                <a:cubicBezTo>
                  <a:pt x="487939" y="322999"/>
                  <a:pt x="503440" y="311883"/>
                  <a:pt x="506136" y="295703"/>
                </a:cubicBezTo>
                <a:cubicBezTo>
                  <a:pt x="519084" y="218011"/>
                  <a:pt x="444280" y="286898"/>
                  <a:pt x="533432" y="227465"/>
                </a:cubicBezTo>
                <a:cubicBezTo>
                  <a:pt x="515468" y="173574"/>
                  <a:pt x="510685" y="186521"/>
                  <a:pt x="492488" y="172873"/>
                </a:cubicBez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3506775" y="5572278"/>
            <a:ext cx="219096" cy="296260"/>
          </a:xfrm>
          <a:custGeom>
            <a:avLst/>
            <a:gdLst>
              <a:gd name="connsiteX0" fmla="*/ 41643 w 191768"/>
              <a:gd name="connsiteY0" fmla="*/ 13648 h 259307"/>
              <a:gd name="connsiteX1" fmla="*/ 700 w 191768"/>
              <a:gd name="connsiteY1" fmla="*/ 81886 h 259307"/>
              <a:gd name="connsiteX2" fmla="*/ 14347 w 191768"/>
              <a:gd name="connsiteY2" fmla="*/ 136477 h 259307"/>
              <a:gd name="connsiteX3" fmla="*/ 27995 w 191768"/>
              <a:gd name="connsiteY3" fmla="*/ 259307 h 259307"/>
              <a:gd name="connsiteX4" fmla="*/ 123529 w 191768"/>
              <a:gd name="connsiteY4" fmla="*/ 245660 h 259307"/>
              <a:gd name="connsiteX5" fmla="*/ 191768 w 191768"/>
              <a:gd name="connsiteY5" fmla="*/ 163773 h 259307"/>
              <a:gd name="connsiteX6" fmla="*/ 178121 w 191768"/>
              <a:gd name="connsiteY6" fmla="*/ 54591 h 259307"/>
              <a:gd name="connsiteX7" fmla="*/ 164473 w 191768"/>
              <a:gd name="connsiteY7" fmla="*/ 13648 h 259307"/>
              <a:gd name="connsiteX8" fmla="*/ 123529 w 191768"/>
              <a:gd name="connsiteY8" fmla="*/ 0 h 259307"/>
              <a:gd name="connsiteX9" fmla="*/ 14347 w 191768"/>
              <a:gd name="connsiteY9" fmla="*/ 54591 h 259307"/>
              <a:gd name="connsiteX10" fmla="*/ 14347 w 191768"/>
              <a:gd name="connsiteY10" fmla="*/ 68239 h 2593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1768" h="259307">
                <a:moveTo>
                  <a:pt x="41643" y="13648"/>
                </a:moveTo>
                <a:cubicBezTo>
                  <a:pt x="27995" y="36394"/>
                  <a:pt x="6454" y="55991"/>
                  <a:pt x="700" y="81886"/>
                </a:cubicBezTo>
                <a:cubicBezTo>
                  <a:pt x="-3369" y="100196"/>
                  <a:pt x="11495" y="117938"/>
                  <a:pt x="14347" y="136477"/>
                </a:cubicBezTo>
                <a:cubicBezTo>
                  <a:pt x="20611" y="177193"/>
                  <a:pt x="23446" y="218364"/>
                  <a:pt x="27995" y="259307"/>
                </a:cubicBezTo>
                <a:cubicBezTo>
                  <a:pt x="59840" y="254758"/>
                  <a:pt x="93662" y="257607"/>
                  <a:pt x="123529" y="245660"/>
                </a:cubicBezTo>
                <a:cubicBezTo>
                  <a:pt x="147412" y="236107"/>
                  <a:pt x="178121" y="184243"/>
                  <a:pt x="191768" y="163773"/>
                </a:cubicBezTo>
                <a:cubicBezTo>
                  <a:pt x="187219" y="127379"/>
                  <a:pt x="184682" y="90677"/>
                  <a:pt x="178121" y="54591"/>
                </a:cubicBezTo>
                <a:cubicBezTo>
                  <a:pt x="175548" y="40437"/>
                  <a:pt x="174645" y="23820"/>
                  <a:pt x="164473" y="13648"/>
                </a:cubicBezTo>
                <a:cubicBezTo>
                  <a:pt x="154300" y="3475"/>
                  <a:pt x="137177" y="4549"/>
                  <a:pt x="123529" y="0"/>
                </a:cubicBezTo>
                <a:cubicBezTo>
                  <a:pt x="45086" y="13074"/>
                  <a:pt x="45362" y="-7438"/>
                  <a:pt x="14347" y="54591"/>
                </a:cubicBezTo>
                <a:cubicBezTo>
                  <a:pt x="12312" y="58660"/>
                  <a:pt x="14347" y="63690"/>
                  <a:pt x="14347" y="68239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592979" y="5377218"/>
            <a:ext cx="101255" cy="195059"/>
          </a:xfrm>
          <a:custGeom>
            <a:avLst/>
            <a:gdLst>
              <a:gd name="connsiteX0" fmla="*/ 50973 w 101255"/>
              <a:gd name="connsiteY0" fmla="*/ 0 h 195059"/>
              <a:gd name="connsiteX1" fmla="*/ 23678 w 101255"/>
              <a:gd name="connsiteY1" fmla="*/ 191069 h 195059"/>
              <a:gd name="connsiteX2" fmla="*/ 64621 w 101255"/>
              <a:gd name="connsiteY2" fmla="*/ 177421 h 195059"/>
              <a:gd name="connsiteX3" fmla="*/ 78269 w 101255"/>
              <a:gd name="connsiteY3" fmla="*/ 27295 h 195059"/>
              <a:gd name="connsiteX4" fmla="*/ 37325 w 101255"/>
              <a:gd name="connsiteY4" fmla="*/ 13648 h 195059"/>
              <a:gd name="connsiteX5" fmla="*/ 10030 w 101255"/>
              <a:gd name="connsiteY5" fmla="*/ 54591 h 195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1255" h="195059">
                <a:moveTo>
                  <a:pt x="50973" y="0"/>
                </a:moveTo>
                <a:cubicBezTo>
                  <a:pt x="9213" y="69600"/>
                  <a:pt x="-24546" y="94620"/>
                  <a:pt x="23678" y="191069"/>
                </a:cubicBezTo>
                <a:cubicBezTo>
                  <a:pt x="30112" y="203936"/>
                  <a:pt x="50973" y="181970"/>
                  <a:pt x="64621" y="177421"/>
                </a:cubicBezTo>
                <a:cubicBezTo>
                  <a:pt x="101508" y="122091"/>
                  <a:pt x="117998" y="116685"/>
                  <a:pt x="78269" y="27295"/>
                </a:cubicBezTo>
                <a:cubicBezTo>
                  <a:pt x="72426" y="14149"/>
                  <a:pt x="50973" y="18197"/>
                  <a:pt x="37325" y="13648"/>
                </a:cubicBezTo>
                <a:lnTo>
                  <a:pt x="10030" y="54591"/>
                </a:ln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2415654" y="3110274"/>
            <a:ext cx="966745" cy="1175123"/>
          </a:xfrm>
          <a:custGeom>
            <a:avLst/>
            <a:gdLst>
              <a:gd name="connsiteX0" fmla="*/ 382137 w 846161"/>
              <a:gd name="connsiteY0" fmla="*/ 373455 h 1028548"/>
              <a:gd name="connsiteX1" fmla="*/ 313898 w 846161"/>
              <a:gd name="connsiteY1" fmla="*/ 346160 h 1028548"/>
              <a:gd name="connsiteX2" fmla="*/ 245659 w 846161"/>
              <a:gd name="connsiteY2" fmla="*/ 291569 h 1028548"/>
              <a:gd name="connsiteX3" fmla="*/ 177421 w 846161"/>
              <a:gd name="connsiteY3" fmla="*/ 305217 h 1028548"/>
              <a:gd name="connsiteX4" fmla="*/ 191068 w 846161"/>
              <a:gd name="connsiteY4" fmla="*/ 346160 h 1028548"/>
              <a:gd name="connsiteX5" fmla="*/ 95534 w 846161"/>
              <a:gd name="connsiteY5" fmla="*/ 400751 h 1028548"/>
              <a:gd name="connsiteX6" fmla="*/ 81886 w 846161"/>
              <a:gd name="connsiteY6" fmla="*/ 482638 h 1028548"/>
              <a:gd name="connsiteX7" fmla="*/ 40943 w 846161"/>
              <a:gd name="connsiteY7" fmla="*/ 523581 h 1028548"/>
              <a:gd name="connsiteX8" fmla="*/ 27295 w 846161"/>
              <a:gd name="connsiteY8" fmla="*/ 564524 h 1028548"/>
              <a:gd name="connsiteX9" fmla="*/ 0 w 846161"/>
              <a:gd name="connsiteY9" fmla="*/ 605467 h 1028548"/>
              <a:gd name="connsiteX10" fmla="*/ 13647 w 846161"/>
              <a:gd name="connsiteY10" fmla="*/ 646411 h 1028548"/>
              <a:gd name="connsiteX11" fmla="*/ 54591 w 846161"/>
              <a:gd name="connsiteY11" fmla="*/ 660058 h 1028548"/>
              <a:gd name="connsiteX12" fmla="*/ 232012 w 846161"/>
              <a:gd name="connsiteY12" fmla="*/ 646411 h 1028548"/>
              <a:gd name="connsiteX13" fmla="*/ 259307 w 846161"/>
              <a:gd name="connsiteY13" fmla="*/ 605467 h 1028548"/>
              <a:gd name="connsiteX14" fmla="*/ 272955 w 846161"/>
              <a:gd name="connsiteY14" fmla="*/ 564524 h 1028548"/>
              <a:gd name="connsiteX15" fmla="*/ 313898 w 846161"/>
              <a:gd name="connsiteY15" fmla="*/ 537229 h 1028548"/>
              <a:gd name="connsiteX16" fmla="*/ 327546 w 846161"/>
              <a:gd name="connsiteY16" fmla="*/ 482638 h 1028548"/>
              <a:gd name="connsiteX17" fmla="*/ 409433 w 846161"/>
              <a:gd name="connsiteY17" fmla="*/ 455342 h 1028548"/>
              <a:gd name="connsiteX18" fmla="*/ 518615 w 846161"/>
              <a:gd name="connsiteY18" fmla="*/ 468990 h 1028548"/>
              <a:gd name="connsiteX19" fmla="*/ 450376 w 846161"/>
              <a:gd name="connsiteY19" fmla="*/ 632763 h 1028548"/>
              <a:gd name="connsiteX20" fmla="*/ 409433 w 846161"/>
              <a:gd name="connsiteY20" fmla="*/ 673706 h 1028548"/>
              <a:gd name="connsiteX21" fmla="*/ 395785 w 846161"/>
              <a:gd name="connsiteY21" fmla="*/ 769241 h 1028548"/>
              <a:gd name="connsiteX22" fmla="*/ 382137 w 846161"/>
              <a:gd name="connsiteY22" fmla="*/ 810184 h 1028548"/>
              <a:gd name="connsiteX23" fmla="*/ 395785 w 846161"/>
              <a:gd name="connsiteY23" fmla="*/ 851127 h 1028548"/>
              <a:gd name="connsiteX24" fmla="*/ 272955 w 846161"/>
              <a:gd name="connsiteY24" fmla="*/ 919366 h 1028548"/>
              <a:gd name="connsiteX25" fmla="*/ 232012 w 846161"/>
              <a:gd name="connsiteY25" fmla="*/ 946661 h 1028548"/>
              <a:gd name="connsiteX26" fmla="*/ 272955 w 846161"/>
              <a:gd name="connsiteY26" fmla="*/ 973957 h 1028548"/>
              <a:gd name="connsiteX27" fmla="*/ 395785 w 846161"/>
              <a:gd name="connsiteY27" fmla="*/ 946661 h 1028548"/>
              <a:gd name="connsiteX28" fmla="*/ 518615 w 846161"/>
              <a:gd name="connsiteY28" fmla="*/ 973957 h 1028548"/>
              <a:gd name="connsiteX29" fmla="*/ 600501 w 846161"/>
              <a:gd name="connsiteY29" fmla="*/ 1028548 h 1028548"/>
              <a:gd name="connsiteX30" fmla="*/ 764274 w 846161"/>
              <a:gd name="connsiteY30" fmla="*/ 973957 h 1028548"/>
              <a:gd name="connsiteX31" fmla="*/ 750627 w 846161"/>
              <a:gd name="connsiteY31" fmla="*/ 933014 h 1028548"/>
              <a:gd name="connsiteX32" fmla="*/ 832513 w 846161"/>
              <a:gd name="connsiteY32" fmla="*/ 892070 h 1028548"/>
              <a:gd name="connsiteX33" fmla="*/ 846161 w 846161"/>
              <a:gd name="connsiteY33" fmla="*/ 851127 h 1028548"/>
              <a:gd name="connsiteX34" fmla="*/ 832513 w 846161"/>
              <a:gd name="connsiteY34" fmla="*/ 810184 h 1028548"/>
              <a:gd name="connsiteX35" fmla="*/ 750627 w 846161"/>
              <a:gd name="connsiteY35" fmla="*/ 769241 h 1028548"/>
              <a:gd name="connsiteX36" fmla="*/ 736979 w 846161"/>
              <a:gd name="connsiteY36" fmla="*/ 673706 h 1028548"/>
              <a:gd name="connsiteX37" fmla="*/ 709683 w 846161"/>
              <a:gd name="connsiteY37" fmla="*/ 632763 h 1028548"/>
              <a:gd name="connsiteX38" fmla="*/ 750627 w 846161"/>
              <a:gd name="connsiteY38" fmla="*/ 550876 h 1028548"/>
              <a:gd name="connsiteX39" fmla="*/ 736979 w 846161"/>
              <a:gd name="connsiteY39" fmla="*/ 509933 h 1028548"/>
              <a:gd name="connsiteX40" fmla="*/ 696036 w 846161"/>
              <a:gd name="connsiteY40" fmla="*/ 468990 h 1028548"/>
              <a:gd name="connsiteX41" fmla="*/ 641445 w 846161"/>
              <a:gd name="connsiteY41" fmla="*/ 359808 h 1028548"/>
              <a:gd name="connsiteX42" fmla="*/ 627797 w 846161"/>
              <a:gd name="connsiteY42" fmla="*/ 318864 h 1028548"/>
              <a:gd name="connsiteX43" fmla="*/ 709683 w 846161"/>
              <a:gd name="connsiteY43" fmla="*/ 250626 h 1028548"/>
              <a:gd name="connsiteX44" fmla="*/ 750627 w 846161"/>
              <a:gd name="connsiteY44" fmla="*/ 209682 h 1028548"/>
              <a:gd name="connsiteX45" fmla="*/ 736979 w 846161"/>
              <a:gd name="connsiteY45" fmla="*/ 168739 h 1028548"/>
              <a:gd name="connsiteX46" fmla="*/ 627797 w 846161"/>
              <a:gd name="connsiteY46" fmla="*/ 155091 h 1028548"/>
              <a:gd name="connsiteX47" fmla="*/ 614149 w 846161"/>
              <a:gd name="connsiteY47" fmla="*/ 114148 h 1028548"/>
              <a:gd name="connsiteX48" fmla="*/ 696036 w 846161"/>
              <a:gd name="connsiteY48" fmla="*/ 45909 h 1028548"/>
              <a:gd name="connsiteX49" fmla="*/ 682388 w 846161"/>
              <a:gd name="connsiteY49" fmla="*/ 4966 h 1028548"/>
              <a:gd name="connsiteX50" fmla="*/ 559558 w 846161"/>
              <a:gd name="connsiteY50" fmla="*/ 59557 h 1028548"/>
              <a:gd name="connsiteX51" fmla="*/ 504967 w 846161"/>
              <a:gd name="connsiteY51" fmla="*/ 141444 h 1028548"/>
              <a:gd name="connsiteX52" fmla="*/ 450376 w 846161"/>
              <a:gd name="connsiteY52" fmla="*/ 223330 h 1028548"/>
              <a:gd name="connsiteX53" fmla="*/ 423080 w 846161"/>
              <a:gd name="connsiteY53" fmla="*/ 264273 h 1028548"/>
              <a:gd name="connsiteX54" fmla="*/ 436728 w 846161"/>
              <a:gd name="connsiteY54" fmla="*/ 373455 h 1028548"/>
              <a:gd name="connsiteX55" fmla="*/ 395785 w 846161"/>
              <a:gd name="connsiteY55" fmla="*/ 387103 h 1028548"/>
              <a:gd name="connsiteX56" fmla="*/ 354842 w 846161"/>
              <a:gd name="connsiteY56" fmla="*/ 373455 h 1028548"/>
              <a:gd name="connsiteX57" fmla="*/ 300250 w 846161"/>
              <a:gd name="connsiteY57" fmla="*/ 346160 h 10285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846161" h="1028548">
                <a:moveTo>
                  <a:pt x="382137" y="373455"/>
                </a:moveTo>
                <a:cubicBezTo>
                  <a:pt x="359391" y="364357"/>
                  <a:pt x="333833" y="360399"/>
                  <a:pt x="313898" y="346160"/>
                </a:cubicBezTo>
                <a:cubicBezTo>
                  <a:pt x="205865" y="268994"/>
                  <a:pt x="365979" y="331676"/>
                  <a:pt x="245659" y="291569"/>
                </a:cubicBezTo>
                <a:cubicBezTo>
                  <a:pt x="222913" y="296118"/>
                  <a:pt x="193823" y="288815"/>
                  <a:pt x="177421" y="305217"/>
                </a:cubicBezTo>
                <a:cubicBezTo>
                  <a:pt x="167249" y="315389"/>
                  <a:pt x="193433" y="331970"/>
                  <a:pt x="191068" y="346160"/>
                </a:cubicBezTo>
                <a:cubicBezTo>
                  <a:pt x="182066" y="400172"/>
                  <a:pt x="135789" y="392700"/>
                  <a:pt x="95534" y="400751"/>
                </a:cubicBezTo>
                <a:cubicBezTo>
                  <a:pt x="90985" y="428047"/>
                  <a:pt x="93125" y="457351"/>
                  <a:pt x="81886" y="482638"/>
                </a:cubicBezTo>
                <a:cubicBezTo>
                  <a:pt x="74047" y="500275"/>
                  <a:pt x="51649" y="507522"/>
                  <a:pt x="40943" y="523581"/>
                </a:cubicBezTo>
                <a:cubicBezTo>
                  <a:pt x="32963" y="535551"/>
                  <a:pt x="33729" y="551657"/>
                  <a:pt x="27295" y="564524"/>
                </a:cubicBezTo>
                <a:cubicBezTo>
                  <a:pt x="19960" y="579195"/>
                  <a:pt x="9098" y="591819"/>
                  <a:pt x="0" y="605467"/>
                </a:cubicBezTo>
                <a:cubicBezTo>
                  <a:pt x="4549" y="619115"/>
                  <a:pt x="3474" y="636238"/>
                  <a:pt x="13647" y="646411"/>
                </a:cubicBezTo>
                <a:cubicBezTo>
                  <a:pt x="23820" y="656584"/>
                  <a:pt x="40205" y="660058"/>
                  <a:pt x="54591" y="660058"/>
                </a:cubicBezTo>
                <a:cubicBezTo>
                  <a:pt x="113906" y="660058"/>
                  <a:pt x="172872" y="650960"/>
                  <a:pt x="232012" y="646411"/>
                </a:cubicBezTo>
                <a:cubicBezTo>
                  <a:pt x="241110" y="632763"/>
                  <a:pt x="251972" y="620138"/>
                  <a:pt x="259307" y="605467"/>
                </a:cubicBezTo>
                <a:cubicBezTo>
                  <a:pt x="265741" y="592600"/>
                  <a:pt x="263968" y="575757"/>
                  <a:pt x="272955" y="564524"/>
                </a:cubicBezTo>
                <a:cubicBezTo>
                  <a:pt x="283202" y="551716"/>
                  <a:pt x="300250" y="546327"/>
                  <a:pt x="313898" y="537229"/>
                </a:cubicBezTo>
                <a:cubicBezTo>
                  <a:pt x="318447" y="519032"/>
                  <a:pt x="313305" y="494845"/>
                  <a:pt x="327546" y="482638"/>
                </a:cubicBezTo>
                <a:cubicBezTo>
                  <a:pt x="349391" y="463913"/>
                  <a:pt x="409433" y="455342"/>
                  <a:pt x="409433" y="455342"/>
                </a:cubicBezTo>
                <a:cubicBezTo>
                  <a:pt x="445827" y="459891"/>
                  <a:pt x="500134" y="437309"/>
                  <a:pt x="518615" y="468990"/>
                </a:cubicBezTo>
                <a:cubicBezTo>
                  <a:pt x="602599" y="612962"/>
                  <a:pt x="516636" y="616198"/>
                  <a:pt x="450376" y="632763"/>
                </a:cubicBezTo>
                <a:cubicBezTo>
                  <a:pt x="436728" y="646411"/>
                  <a:pt x="416601" y="655786"/>
                  <a:pt x="409433" y="673706"/>
                </a:cubicBezTo>
                <a:cubicBezTo>
                  <a:pt x="397486" y="703574"/>
                  <a:pt x="402094" y="737697"/>
                  <a:pt x="395785" y="769241"/>
                </a:cubicBezTo>
                <a:cubicBezTo>
                  <a:pt x="392964" y="783348"/>
                  <a:pt x="386686" y="796536"/>
                  <a:pt x="382137" y="810184"/>
                </a:cubicBezTo>
                <a:cubicBezTo>
                  <a:pt x="386686" y="823832"/>
                  <a:pt x="404147" y="839421"/>
                  <a:pt x="395785" y="851127"/>
                </a:cubicBezTo>
                <a:cubicBezTo>
                  <a:pt x="347973" y="918063"/>
                  <a:pt x="324828" y="893430"/>
                  <a:pt x="272955" y="919366"/>
                </a:cubicBezTo>
                <a:cubicBezTo>
                  <a:pt x="258284" y="926701"/>
                  <a:pt x="245660" y="937563"/>
                  <a:pt x="232012" y="946661"/>
                </a:cubicBezTo>
                <a:cubicBezTo>
                  <a:pt x="245660" y="955760"/>
                  <a:pt x="256653" y="972146"/>
                  <a:pt x="272955" y="973957"/>
                </a:cubicBezTo>
                <a:cubicBezTo>
                  <a:pt x="308984" y="977960"/>
                  <a:pt x="359807" y="958654"/>
                  <a:pt x="395785" y="946661"/>
                </a:cubicBezTo>
                <a:cubicBezTo>
                  <a:pt x="418003" y="950364"/>
                  <a:pt x="489817" y="957958"/>
                  <a:pt x="518615" y="973957"/>
                </a:cubicBezTo>
                <a:cubicBezTo>
                  <a:pt x="547292" y="989889"/>
                  <a:pt x="600501" y="1028548"/>
                  <a:pt x="600501" y="1028548"/>
                </a:cubicBezTo>
                <a:cubicBezTo>
                  <a:pt x="638972" y="1024273"/>
                  <a:pt x="742713" y="1038639"/>
                  <a:pt x="764274" y="973957"/>
                </a:cubicBezTo>
                <a:lnTo>
                  <a:pt x="750627" y="933014"/>
                </a:lnTo>
                <a:cubicBezTo>
                  <a:pt x="777599" y="924023"/>
                  <a:pt x="813271" y="916122"/>
                  <a:pt x="832513" y="892070"/>
                </a:cubicBezTo>
                <a:cubicBezTo>
                  <a:pt x="841500" y="880836"/>
                  <a:pt x="841612" y="864775"/>
                  <a:pt x="846161" y="851127"/>
                </a:cubicBezTo>
                <a:cubicBezTo>
                  <a:pt x="841612" y="837479"/>
                  <a:pt x="841500" y="821418"/>
                  <a:pt x="832513" y="810184"/>
                </a:cubicBezTo>
                <a:cubicBezTo>
                  <a:pt x="813271" y="786131"/>
                  <a:pt x="777601" y="778232"/>
                  <a:pt x="750627" y="769241"/>
                </a:cubicBezTo>
                <a:cubicBezTo>
                  <a:pt x="746078" y="737396"/>
                  <a:pt x="746223" y="704518"/>
                  <a:pt x="736979" y="673706"/>
                </a:cubicBezTo>
                <a:cubicBezTo>
                  <a:pt x="732266" y="657995"/>
                  <a:pt x="712380" y="648942"/>
                  <a:pt x="709683" y="632763"/>
                </a:cubicBezTo>
                <a:cubicBezTo>
                  <a:pt x="705916" y="610162"/>
                  <a:pt x="741122" y="565133"/>
                  <a:pt x="750627" y="550876"/>
                </a:cubicBezTo>
                <a:cubicBezTo>
                  <a:pt x="746078" y="537228"/>
                  <a:pt x="744959" y="521903"/>
                  <a:pt x="736979" y="509933"/>
                </a:cubicBezTo>
                <a:cubicBezTo>
                  <a:pt x="726273" y="493874"/>
                  <a:pt x="704668" y="486253"/>
                  <a:pt x="696036" y="468990"/>
                </a:cubicBezTo>
                <a:cubicBezTo>
                  <a:pt x="626304" y="329527"/>
                  <a:pt x="742305" y="460668"/>
                  <a:pt x="641445" y="359808"/>
                </a:cubicBezTo>
                <a:cubicBezTo>
                  <a:pt x="636896" y="346160"/>
                  <a:pt x="623248" y="332512"/>
                  <a:pt x="627797" y="318864"/>
                </a:cubicBezTo>
                <a:cubicBezTo>
                  <a:pt x="636998" y="291260"/>
                  <a:pt x="689513" y="267435"/>
                  <a:pt x="709683" y="250626"/>
                </a:cubicBezTo>
                <a:cubicBezTo>
                  <a:pt x="724511" y="238270"/>
                  <a:pt x="736979" y="223330"/>
                  <a:pt x="750627" y="209682"/>
                </a:cubicBezTo>
                <a:cubicBezTo>
                  <a:pt x="746078" y="196034"/>
                  <a:pt x="745966" y="179972"/>
                  <a:pt x="736979" y="168739"/>
                </a:cubicBezTo>
                <a:cubicBezTo>
                  <a:pt x="700971" y="123730"/>
                  <a:pt x="677844" y="145082"/>
                  <a:pt x="627797" y="155091"/>
                </a:cubicBezTo>
                <a:cubicBezTo>
                  <a:pt x="623248" y="141443"/>
                  <a:pt x="609600" y="127796"/>
                  <a:pt x="614149" y="114148"/>
                </a:cubicBezTo>
                <a:cubicBezTo>
                  <a:pt x="621655" y="91630"/>
                  <a:pt x="677307" y="58395"/>
                  <a:pt x="696036" y="45909"/>
                </a:cubicBezTo>
                <a:cubicBezTo>
                  <a:pt x="691487" y="32261"/>
                  <a:pt x="696220" y="8918"/>
                  <a:pt x="682388" y="4966"/>
                </a:cubicBezTo>
                <a:cubicBezTo>
                  <a:pt x="616973" y="-13723"/>
                  <a:pt x="595300" y="23815"/>
                  <a:pt x="559558" y="59557"/>
                </a:cubicBezTo>
                <a:cubicBezTo>
                  <a:pt x="533457" y="137859"/>
                  <a:pt x="564601" y="64771"/>
                  <a:pt x="504967" y="141444"/>
                </a:cubicBezTo>
                <a:cubicBezTo>
                  <a:pt x="484827" y="167339"/>
                  <a:pt x="468573" y="196035"/>
                  <a:pt x="450376" y="223330"/>
                </a:cubicBezTo>
                <a:lnTo>
                  <a:pt x="423080" y="264273"/>
                </a:lnTo>
                <a:cubicBezTo>
                  <a:pt x="475397" y="342749"/>
                  <a:pt x="510653" y="336493"/>
                  <a:pt x="436728" y="373455"/>
                </a:cubicBezTo>
                <a:cubicBezTo>
                  <a:pt x="423861" y="379889"/>
                  <a:pt x="409433" y="382554"/>
                  <a:pt x="395785" y="387103"/>
                </a:cubicBezTo>
                <a:cubicBezTo>
                  <a:pt x="382137" y="382554"/>
                  <a:pt x="367709" y="379889"/>
                  <a:pt x="354842" y="373455"/>
                </a:cubicBezTo>
                <a:cubicBezTo>
                  <a:pt x="295204" y="343637"/>
                  <a:pt x="334436" y="346160"/>
                  <a:pt x="300250" y="346160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887776" y="6031818"/>
            <a:ext cx="315992" cy="191642"/>
          </a:xfrm>
          <a:custGeom>
            <a:avLst/>
            <a:gdLst>
              <a:gd name="connsiteX0" fmla="*/ 274791 w 315992"/>
              <a:gd name="connsiteY0" fmla="*/ 492 h 191642"/>
              <a:gd name="connsiteX1" fmla="*/ 206552 w 315992"/>
              <a:gd name="connsiteY1" fmla="*/ 14140 h 191642"/>
              <a:gd name="connsiteX2" fmla="*/ 165609 w 315992"/>
              <a:gd name="connsiteY2" fmla="*/ 27788 h 191642"/>
              <a:gd name="connsiteX3" fmla="*/ 70075 w 315992"/>
              <a:gd name="connsiteY3" fmla="*/ 14140 h 191642"/>
              <a:gd name="connsiteX4" fmla="*/ 1836 w 315992"/>
              <a:gd name="connsiteY4" fmla="*/ 41436 h 191642"/>
              <a:gd name="connsiteX5" fmla="*/ 42779 w 315992"/>
              <a:gd name="connsiteY5" fmla="*/ 68731 h 191642"/>
              <a:gd name="connsiteX6" fmla="*/ 165609 w 315992"/>
              <a:gd name="connsiteY6" fmla="*/ 164266 h 191642"/>
              <a:gd name="connsiteX7" fmla="*/ 247496 w 315992"/>
              <a:gd name="connsiteY7" fmla="*/ 191561 h 191642"/>
              <a:gd name="connsiteX8" fmla="*/ 315734 w 315992"/>
              <a:gd name="connsiteY8" fmla="*/ 177913 h 191642"/>
              <a:gd name="connsiteX9" fmla="*/ 261143 w 315992"/>
              <a:gd name="connsiteY9" fmla="*/ 96027 h 191642"/>
              <a:gd name="connsiteX10" fmla="*/ 274791 w 315992"/>
              <a:gd name="connsiteY10" fmla="*/ 41436 h 191642"/>
              <a:gd name="connsiteX11" fmla="*/ 192905 w 315992"/>
              <a:gd name="connsiteY11" fmla="*/ 41436 h 191642"/>
              <a:gd name="connsiteX12" fmla="*/ 165609 w 315992"/>
              <a:gd name="connsiteY12" fmla="*/ 55083 h 191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5992" h="191642">
                <a:moveTo>
                  <a:pt x="274791" y="492"/>
                </a:moveTo>
                <a:cubicBezTo>
                  <a:pt x="252045" y="5041"/>
                  <a:pt x="229056" y="8514"/>
                  <a:pt x="206552" y="14140"/>
                </a:cubicBezTo>
                <a:cubicBezTo>
                  <a:pt x="192596" y="17629"/>
                  <a:pt x="179995" y="27788"/>
                  <a:pt x="165609" y="27788"/>
                </a:cubicBezTo>
                <a:cubicBezTo>
                  <a:pt x="133441" y="27788"/>
                  <a:pt x="101920" y="18689"/>
                  <a:pt x="70075" y="14140"/>
                </a:cubicBezTo>
                <a:cubicBezTo>
                  <a:pt x="56663" y="9669"/>
                  <a:pt x="-12023" y="-27856"/>
                  <a:pt x="1836" y="41436"/>
                </a:cubicBezTo>
                <a:cubicBezTo>
                  <a:pt x="5053" y="57520"/>
                  <a:pt x="30178" y="58230"/>
                  <a:pt x="42779" y="68731"/>
                </a:cubicBezTo>
                <a:cubicBezTo>
                  <a:pt x="89881" y="107982"/>
                  <a:pt x="96624" y="141271"/>
                  <a:pt x="165609" y="164266"/>
                </a:cubicBezTo>
                <a:lnTo>
                  <a:pt x="247496" y="191561"/>
                </a:lnTo>
                <a:cubicBezTo>
                  <a:pt x="270242" y="187012"/>
                  <a:pt x="312454" y="200876"/>
                  <a:pt x="315734" y="177913"/>
                </a:cubicBezTo>
                <a:cubicBezTo>
                  <a:pt x="320373" y="145438"/>
                  <a:pt x="261143" y="96027"/>
                  <a:pt x="261143" y="96027"/>
                </a:cubicBezTo>
                <a:cubicBezTo>
                  <a:pt x="265692" y="77830"/>
                  <a:pt x="280722" y="59231"/>
                  <a:pt x="274791" y="41436"/>
                </a:cubicBezTo>
                <a:cubicBezTo>
                  <a:pt x="254572" y="-19222"/>
                  <a:pt x="213124" y="29305"/>
                  <a:pt x="192905" y="41436"/>
                </a:cubicBezTo>
                <a:cubicBezTo>
                  <a:pt x="184182" y="46670"/>
                  <a:pt x="174708" y="50534"/>
                  <a:pt x="165609" y="55083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916109" y="317847"/>
            <a:ext cx="4691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i="1" u="sng" dirty="0" smtClean="0"/>
              <a:t>Ostrovy vybarvi zeleně a popiš je: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7448551" y="909848"/>
            <a:ext cx="1440160" cy="474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Sicílie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148064" y="909848"/>
            <a:ext cx="2160240" cy="474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Britské ostrovy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885532" y="908720"/>
            <a:ext cx="1440160" cy="474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Korsika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96029" y="908720"/>
            <a:ext cx="1440160" cy="474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Island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506775" y="897067"/>
            <a:ext cx="1440160" cy="474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Sardinie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08D4\AppData\Local\Microsoft\Windows\Temporary Internet Files\Content.IE5\T8USHPFU\MP900401345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115" y="1879434"/>
            <a:ext cx="2392365" cy="159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8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3" t="1722" r="22884" b="41102"/>
          <a:stretch/>
        </p:blipFill>
        <p:spPr>
          <a:xfrm>
            <a:off x="1547665" y="1879434"/>
            <a:ext cx="6120680" cy="4563023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72868" y="410042"/>
            <a:ext cx="4928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</a:t>
            </a:r>
            <a:r>
              <a:rPr lang="cs-CZ" sz="2400" i="1" u="sng" dirty="0" smtClean="0"/>
              <a:t>Poloostrovy vybarvi žlutě a popiš je: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11560" y="1000099"/>
            <a:ext cx="1512168" cy="469061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Balkánský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54689" y="1003909"/>
            <a:ext cx="1790321" cy="469061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Pyrenejský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08005" y="1000098"/>
            <a:ext cx="1512168" cy="469061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Apeninský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16216" y="1007720"/>
            <a:ext cx="1872208" cy="469061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Skandinávský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1815152" y="4872251"/>
            <a:ext cx="1230201" cy="1078173"/>
          </a:xfrm>
          <a:custGeom>
            <a:avLst/>
            <a:gdLst>
              <a:gd name="connsiteX0" fmla="*/ 873457 w 1230201"/>
              <a:gd name="connsiteY0" fmla="*/ 245659 h 1078173"/>
              <a:gd name="connsiteX1" fmla="*/ 750627 w 1230201"/>
              <a:gd name="connsiteY1" fmla="*/ 218364 h 1078173"/>
              <a:gd name="connsiteX2" fmla="*/ 668741 w 1230201"/>
              <a:gd name="connsiteY2" fmla="*/ 177421 h 1078173"/>
              <a:gd name="connsiteX3" fmla="*/ 586854 w 1230201"/>
              <a:gd name="connsiteY3" fmla="*/ 136477 h 1078173"/>
              <a:gd name="connsiteX4" fmla="*/ 545911 w 1230201"/>
              <a:gd name="connsiteY4" fmla="*/ 109182 h 1078173"/>
              <a:gd name="connsiteX5" fmla="*/ 504967 w 1230201"/>
              <a:gd name="connsiteY5" fmla="*/ 95534 h 1078173"/>
              <a:gd name="connsiteX6" fmla="*/ 464024 w 1230201"/>
              <a:gd name="connsiteY6" fmla="*/ 68239 h 1078173"/>
              <a:gd name="connsiteX7" fmla="*/ 382138 w 1230201"/>
              <a:gd name="connsiteY7" fmla="*/ 40943 h 1078173"/>
              <a:gd name="connsiteX8" fmla="*/ 300251 w 1230201"/>
              <a:gd name="connsiteY8" fmla="*/ 0 h 1078173"/>
              <a:gd name="connsiteX9" fmla="*/ 232012 w 1230201"/>
              <a:gd name="connsiteY9" fmla="*/ 13648 h 1078173"/>
              <a:gd name="connsiteX10" fmla="*/ 204717 w 1230201"/>
              <a:gd name="connsiteY10" fmla="*/ 95534 h 1078173"/>
              <a:gd name="connsiteX11" fmla="*/ 177421 w 1230201"/>
              <a:gd name="connsiteY11" fmla="*/ 177421 h 1078173"/>
              <a:gd name="connsiteX12" fmla="*/ 163773 w 1230201"/>
              <a:gd name="connsiteY12" fmla="*/ 218364 h 1078173"/>
              <a:gd name="connsiteX13" fmla="*/ 136478 w 1230201"/>
              <a:gd name="connsiteY13" fmla="*/ 259307 h 1078173"/>
              <a:gd name="connsiteX14" fmla="*/ 122830 w 1230201"/>
              <a:gd name="connsiteY14" fmla="*/ 300250 h 1078173"/>
              <a:gd name="connsiteX15" fmla="*/ 68239 w 1230201"/>
              <a:gd name="connsiteY15" fmla="*/ 382137 h 1078173"/>
              <a:gd name="connsiteX16" fmla="*/ 40944 w 1230201"/>
              <a:gd name="connsiteY16" fmla="*/ 464024 h 1078173"/>
              <a:gd name="connsiteX17" fmla="*/ 27296 w 1230201"/>
              <a:gd name="connsiteY17" fmla="*/ 504967 h 1078173"/>
              <a:gd name="connsiteX18" fmla="*/ 0 w 1230201"/>
              <a:gd name="connsiteY18" fmla="*/ 545910 h 1078173"/>
              <a:gd name="connsiteX19" fmla="*/ 54591 w 1230201"/>
              <a:gd name="connsiteY19" fmla="*/ 600501 h 1078173"/>
              <a:gd name="connsiteX20" fmla="*/ 81887 w 1230201"/>
              <a:gd name="connsiteY20" fmla="*/ 641445 h 1078173"/>
              <a:gd name="connsiteX21" fmla="*/ 68239 w 1230201"/>
              <a:gd name="connsiteY21" fmla="*/ 682388 h 1078173"/>
              <a:gd name="connsiteX22" fmla="*/ 40944 w 1230201"/>
              <a:gd name="connsiteY22" fmla="*/ 723331 h 1078173"/>
              <a:gd name="connsiteX23" fmla="*/ 54591 w 1230201"/>
              <a:gd name="connsiteY23" fmla="*/ 764274 h 1078173"/>
              <a:gd name="connsiteX24" fmla="*/ 136478 w 1230201"/>
              <a:gd name="connsiteY24" fmla="*/ 805218 h 1078173"/>
              <a:gd name="connsiteX25" fmla="*/ 232012 w 1230201"/>
              <a:gd name="connsiteY25" fmla="*/ 928048 h 1078173"/>
              <a:gd name="connsiteX26" fmla="*/ 300251 w 1230201"/>
              <a:gd name="connsiteY26" fmla="*/ 996286 h 1078173"/>
              <a:gd name="connsiteX27" fmla="*/ 395785 w 1230201"/>
              <a:gd name="connsiteY27" fmla="*/ 1009934 h 1078173"/>
              <a:gd name="connsiteX28" fmla="*/ 450376 w 1230201"/>
              <a:gd name="connsiteY28" fmla="*/ 1023582 h 1078173"/>
              <a:gd name="connsiteX29" fmla="*/ 532263 w 1230201"/>
              <a:gd name="connsiteY29" fmla="*/ 1064525 h 1078173"/>
              <a:gd name="connsiteX30" fmla="*/ 573206 w 1230201"/>
              <a:gd name="connsiteY30" fmla="*/ 1078173 h 1078173"/>
              <a:gd name="connsiteX31" fmla="*/ 641445 w 1230201"/>
              <a:gd name="connsiteY31" fmla="*/ 1064525 h 1078173"/>
              <a:gd name="connsiteX32" fmla="*/ 655093 w 1230201"/>
              <a:gd name="connsiteY32" fmla="*/ 1023582 h 1078173"/>
              <a:gd name="connsiteX33" fmla="*/ 696036 w 1230201"/>
              <a:gd name="connsiteY33" fmla="*/ 1009934 h 1078173"/>
              <a:gd name="connsiteX34" fmla="*/ 736979 w 1230201"/>
              <a:gd name="connsiteY34" fmla="*/ 968991 h 1078173"/>
              <a:gd name="connsiteX35" fmla="*/ 764275 w 1230201"/>
              <a:gd name="connsiteY35" fmla="*/ 928048 h 1078173"/>
              <a:gd name="connsiteX36" fmla="*/ 805218 w 1230201"/>
              <a:gd name="connsiteY36" fmla="*/ 914400 h 1078173"/>
              <a:gd name="connsiteX37" fmla="*/ 832514 w 1230201"/>
              <a:gd name="connsiteY37" fmla="*/ 873456 h 1078173"/>
              <a:gd name="connsiteX38" fmla="*/ 805218 w 1230201"/>
              <a:gd name="connsiteY38" fmla="*/ 791570 h 1078173"/>
              <a:gd name="connsiteX39" fmla="*/ 846161 w 1230201"/>
              <a:gd name="connsiteY39" fmla="*/ 750627 h 1078173"/>
              <a:gd name="connsiteX40" fmla="*/ 887105 w 1230201"/>
              <a:gd name="connsiteY40" fmla="*/ 736979 h 1078173"/>
              <a:gd name="connsiteX41" fmla="*/ 928048 w 1230201"/>
              <a:gd name="connsiteY41" fmla="*/ 709683 h 1078173"/>
              <a:gd name="connsiteX42" fmla="*/ 955344 w 1230201"/>
              <a:gd name="connsiteY42" fmla="*/ 668740 h 1078173"/>
              <a:gd name="connsiteX43" fmla="*/ 1119117 w 1230201"/>
              <a:gd name="connsiteY43" fmla="*/ 586853 h 1078173"/>
              <a:gd name="connsiteX44" fmla="*/ 1160060 w 1230201"/>
              <a:gd name="connsiteY44" fmla="*/ 573206 h 1078173"/>
              <a:gd name="connsiteX45" fmla="*/ 1201003 w 1230201"/>
              <a:gd name="connsiteY45" fmla="*/ 559558 h 1078173"/>
              <a:gd name="connsiteX46" fmla="*/ 1214651 w 1230201"/>
              <a:gd name="connsiteY46" fmla="*/ 477671 h 1078173"/>
              <a:gd name="connsiteX47" fmla="*/ 1078173 w 1230201"/>
              <a:gd name="connsiteY47" fmla="*/ 423080 h 1078173"/>
              <a:gd name="connsiteX48" fmla="*/ 1037230 w 1230201"/>
              <a:gd name="connsiteY48" fmla="*/ 395785 h 1078173"/>
              <a:gd name="connsiteX49" fmla="*/ 996287 w 1230201"/>
              <a:gd name="connsiteY49" fmla="*/ 382137 h 1078173"/>
              <a:gd name="connsiteX50" fmla="*/ 914400 w 1230201"/>
              <a:gd name="connsiteY50" fmla="*/ 327546 h 1078173"/>
              <a:gd name="connsiteX51" fmla="*/ 873457 w 1230201"/>
              <a:gd name="connsiteY51" fmla="*/ 300250 h 1078173"/>
              <a:gd name="connsiteX52" fmla="*/ 832514 w 1230201"/>
              <a:gd name="connsiteY52" fmla="*/ 259307 h 1078173"/>
              <a:gd name="connsiteX53" fmla="*/ 777923 w 1230201"/>
              <a:gd name="connsiteY53" fmla="*/ 204716 h 1078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230201" h="1078173">
                <a:moveTo>
                  <a:pt x="873457" y="245659"/>
                </a:moveTo>
                <a:cubicBezTo>
                  <a:pt x="842004" y="240417"/>
                  <a:pt x="784226" y="235164"/>
                  <a:pt x="750627" y="218364"/>
                </a:cubicBezTo>
                <a:cubicBezTo>
                  <a:pt x="644809" y="165454"/>
                  <a:pt x="771645" y="211721"/>
                  <a:pt x="668741" y="177421"/>
                </a:cubicBezTo>
                <a:cubicBezTo>
                  <a:pt x="551404" y="99197"/>
                  <a:pt x="699859" y="192980"/>
                  <a:pt x="586854" y="136477"/>
                </a:cubicBezTo>
                <a:cubicBezTo>
                  <a:pt x="572183" y="129142"/>
                  <a:pt x="560582" y="116517"/>
                  <a:pt x="545911" y="109182"/>
                </a:cubicBezTo>
                <a:cubicBezTo>
                  <a:pt x="533044" y="102748"/>
                  <a:pt x="517834" y="101968"/>
                  <a:pt x="504967" y="95534"/>
                </a:cubicBezTo>
                <a:cubicBezTo>
                  <a:pt x="490296" y="88199"/>
                  <a:pt x="479013" y="74901"/>
                  <a:pt x="464024" y="68239"/>
                </a:cubicBezTo>
                <a:cubicBezTo>
                  <a:pt x="437732" y="56554"/>
                  <a:pt x="406078" y="56902"/>
                  <a:pt x="382138" y="40943"/>
                </a:cubicBezTo>
                <a:cubicBezTo>
                  <a:pt x="329224" y="5668"/>
                  <a:pt x="356755" y="18835"/>
                  <a:pt x="300251" y="0"/>
                </a:cubicBezTo>
                <a:cubicBezTo>
                  <a:pt x="277505" y="4549"/>
                  <a:pt x="248415" y="-2755"/>
                  <a:pt x="232012" y="13648"/>
                </a:cubicBezTo>
                <a:cubicBezTo>
                  <a:pt x="211667" y="33993"/>
                  <a:pt x="213815" y="68239"/>
                  <a:pt x="204717" y="95534"/>
                </a:cubicBezTo>
                <a:lnTo>
                  <a:pt x="177421" y="177421"/>
                </a:lnTo>
                <a:cubicBezTo>
                  <a:pt x="172872" y="191069"/>
                  <a:pt x="171753" y="206394"/>
                  <a:pt x="163773" y="218364"/>
                </a:cubicBezTo>
                <a:cubicBezTo>
                  <a:pt x="154675" y="232012"/>
                  <a:pt x="143813" y="244636"/>
                  <a:pt x="136478" y="259307"/>
                </a:cubicBezTo>
                <a:cubicBezTo>
                  <a:pt x="130044" y="272174"/>
                  <a:pt x="129816" y="287674"/>
                  <a:pt x="122830" y="300250"/>
                </a:cubicBezTo>
                <a:cubicBezTo>
                  <a:pt x="106898" y="328927"/>
                  <a:pt x="78613" y="351015"/>
                  <a:pt x="68239" y="382137"/>
                </a:cubicBezTo>
                <a:lnTo>
                  <a:pt x="40944" y="464024"/>
                </a:lnTo>
                <a:cubicBezTo>
                  <a:pt x="36395" y="477672"/>
                  <a:pt x="35276" y="492997"/>
                  <a:pt x="27296" y="504967"/>
                </a:cubicBezTo>
                <a:lnTo>
                  <a:pt x="0" y="545910"/>
                </a:lnTo>
                <a:cubicBezTo>
                  <a:pt x="29778" y="635241"/>
                  <a:pt x="-11580" y="547563"/>
                  <a:pt x="54591" y="600501"/>
                </a:cubicBezTo>
                <a:cubicBezTo>
                  <a:pt x="67399" y="610748"/>
                  <a:pt x="72788" y="627797"/>
                  <a:pt x="81887" y="641445"/>
                </a:cubicBezTo>
                <a:cubicBezTo>
                  <a:pt x="77338" y="655093"/>
                  <a:pt x="74673" y="669521"/>
                  <a:pt x="68239" y="682388"/>
                </a:cubicBezTo>
                <a:cubicBezTo>
                  <a:pt x="60904" y="697059"/>
                  <a:pt x="43641" y="707152"/>
                  <a:pt x="40944" y="723331"/>
                </a:cubicBezTo>
                <a:cubicBezTo>
                  <a:pt x="38579" y="737521"/>
                  <a:pt x="45604" y="753041"/>
                  <a:pt x="54591" y="764274"/>
                </a:cubicBezTo>
                <a:cubicBezTo>
                  <a:pt x="73832" y="788325"/>
                  <a:pt x="109506" y="796227"/>
                  <a:pt x="136478" y="805218"/>
                </a:cubicBezTo>
                <a:cubicBezTo>
                  <a:pt x="274447" y="1012170"/>
                  <a:pt x="125116" y="799772"/>
                  <a:pt x="232012" y="928048"/>
                </a:cubicBezTo>
                <a:cubicBezTo>
                  <a:pt x="258296" y="959589"/>
                  <a:pt x="255771" y="982942"/>
                  <a:pt x="300251" y="996286"/>
                </a:cubicBezTo>
                <a:cubicBezTo>
                  <a:pt x="331062" y="1005529"/>
                  <a:pt x="364136" y="1004180"/>
                  <a:pt x="395785" y="1009934"/>
                </a:cubicBezTo>
                <a:cubicBezTo>
                  <a:pt x="414239" y="1013289"/>
                  <a:pt x="432341" y="1018429"/>
                  <a:pt x="450376" y="1023582"/>
                </a:cubicBezTo>
                <a:cubicBezTo>
                  <a:pt x="530419" y="1046452"/>
                  <a:pt x="452512" y="1024650"/>
                  <a:pt x="532263" y="1064525"/>
                </a:cubicBezTo>
                <a:cubicBezTo>
                  <a:pt x="545130" y="1070959"/>
                  <a:pt x="559558" y="1073624"/>
                  <a:pt x="573206" y="1078173"/>
                </a:cubicBezTo>
                <a:cubicBezTo>
                  <a:pt x="595952" y="1073624"/>
                  <a:pt x="622144" y="1077392"/>
                  <a:pt x="641445" y="1064525"/>
                </a:cubicBezTo>
                <a:cubicBezTo>
                  <a:pt x="653415" y="1056545"/>
                  <a:pt x="644921" y="1033754"/>
                  <a:pt x="655093" y="1023582"/>
                </a:cubicBezTo>
                <a:cubicBezTo>
                  <a:pt x="665265" y="1013410"/>
                  <a:pt x="682388" y="1014483"/>
                  <a:pt x="696036" y="1009934"/>
                </a:cubicBezTo>
                <a:cubicBezTo>
                  <a:pt x="709684" y="996286"/>
                  <a:pt x="724623" y="983818"/>
                  <a:pt x="736979" y="968991"/>
                </a:cubicBezTo>
                <a:cubicBezTo>
                  <a:pt x="747480" y="956390"/>
                  <a:pt x="751467" y="938295"/>
                  <a:pt x="764275" y="928048"/>
                </a:cubicBezTo>
                <a:cubicBezTo>
                  <a:pt x="775509" y="919061"/>
                  <a:pt x="791570" y="918949"/>
                  <a:pt x="805218" y="914400"/>
                </a:cubicBezTo>
                <a:cubicBezTo>
                  <a:pt x="814317" y="900752"/>
                  <a:pt x="832514" y="889859"/>
                  <a:pt x="832514" y="873456"/>
                </a:cubicBezTo>
                <a:cubicBezTo>
                  <a:pt x="832514" y="844684"/>
                  <a:pt x="805218" y="791570"/>
                  <a:pt x="805218" y="791570"/>
                </a:cubicBezTo>
                <a:cubicBezTo>
                  <a:pt x="818866" y="777922"/>
                  <a:pt x="830102" y="761333"/>
                  <a:pt x="846161" y="750627"/>
                </a:cubicBezTo>
                <a:cubicBezTo>
                  <a:pt x="858131" y="742647"/>
                  <a:pt x="874238" y="743413"/>
                  <a:pt x="887105" y="736979"/>
                </a:cubicBezTo>
                <a:cubicBezTo>
                  <a:pt x="901776" y="729643"/>
                  <a:pt x="914400" y="718782"/>
                  <a:pt x="928048" y="709683"/>
                </a:cubicBezTo>
                <a:cubicBezTo>
                  <a:pt x="937147" y="696035"/>
                  <a:pt x="943000" y="679541"/>
                  <a:pt x="955344" y="668740"/>
                </a:cubicBezTo>
                <a:cubicBezTo>
                  <a:pt x="1020467" y="611757"/>
                  <a:pt x="1041807" y="612623"/>
                  <a:pt x="1119117" y="586853"/>
                </a:cubicBezTo>
                <a:lnTo>
                  <a:pt x="1160060" y="573206"/>
                </a:lnTo>
                <a:lnTo>
                  <a:pt x="1201003" y="559558"/>
                </a:lnTo>
                <a:cubicBezTo>
                  <a:pt x="1219099" y="532414"/>
                  <a:pt x="1248554" y="511574"/>
                  <a:pt x="1214651" y="477671"/>
                </a:cubicBezTo>
                <a:cubicBezTo>
                  <a:pt x="1183268" y="446288"/>
                  <a:pt x="1110145" y="444394"/>
                  <a:pt x="1078173" y="423080"/>
                </a:cubicBezTo>
                <a:cubicBezTo>
                  <a:pt x="1064525" y="413982"/>
                  <a:pt x="1051901" y="403120"/>
                  <a:pt x="1037230" y="395785"/>
                </a:cubicBezTo>
                <a:cubicBezTo>
                  <a:pt x="1024363" y="389351"/>
                  <a:pt x="1008863" y="389123"/>
                  <a:pt x="996287" y="382137"/>
                </a:cubicBezTo>
                <a:cubicBezTo>
                  <a:pt x="967610" y="366205"/>
                  <a:pt x="941696" y="345743"/>
                  <a:pt x="914400" y="327546"/>
                </a:cubicBezTo>
                <a:cubicBezTo>
                  <a:pt x="900752" y="318447"/>
                  <a:pt x="885055" y="311848"/>
                  <a:pt x="873457" y="300250"/>
                </a:cubicBezTo>
                <a:cubicBezTo>
                  <a:pt x="859809" y="286602"/>
                  <a:pt x="847341" y="271663"/>
                  <a:pt x="832514" y="259307"/>
                </a:cubicBezTo>
                <a:cubicBezTo>
                  <a:pt x="776048" y="212253"/>
                  <a:pt x="803282" y="255438"/>
                  <a:pt x="777923" y="204716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3684310" y="5199797"/>
            <a:ext cx="805803" cy="887104"/>
          </a:xfrm>
          <a:custGeom>
            <a:avLst/>
            <a:gdLst>
              <a:gd name="connsiteX0" fmla="*/ 586 w 805803"/>
              <a:gd name="connsiteY0" fmla="*/ 40943 h 887104"/>
              <a:gd name="connsiteX1" fmla="*/ 55177 w 805803"/>
              <a:gd name="connsiteY1" fmla="*/ 109182 h 887104"/>
              <a:gd name="connsiteX2" fmla="*/ 96120 w 805803"/>
              <a:gd name="connsiteY2" fmla="*/ 150125 h 887104"/>
              <a:gd name="connsiteX3" fmla="*/ 137063 w 805803"/>
              <a:gd name="connsiteY3" fmla="*/ 300251 h 887104"/>
              <a:gd name="connsiteX4" fmla="*/ 150711 w 805803"/>
              <a:gd name="connsiteY4" fmla="*/ 341194 h 887104"/>
              <a:gd name="connsiteX5" fmla="*/ 191654 w 805803"/>
              <a:gd name="connsiteY5" fmla="*/ 354842 h 887104"/>
              <a:gd name="connsiteX6" fmla="*/ 273541 w 805803"/>
              <a:gd name="connsiteY6" fmla="*/ 409433 h 887104"/>
              <a:gd name="connsiteX7" fmla="*/ 341780 w 805803"/>
              <a:gd name="connsiteY7" fmla="*/ 464024 h 887104"/>
              <a:gd name="connsiteX8" fmla="*/ 464609 w 805803"/>
              <a:gd name="connsiteY8" fmla="*/ 532263 h 887104"/>
              <a:gd name="connsiteX9" fmla="*/ 505553 w 805803"/>
              <a:gd name="connsiteY9" fmla="*/ 573206 h 887104"/>
              <a:gd name="connsiteX10" fmla="*/ 560144 w 805803"/>
              <a:gd name="connsiteY10" fmla="*/ 655093 h 887104"/>
              <a:gd name="connsiteX11" fmla="*/ 546496 w 805803"/>
              <a:gd name="connsiteY11" fmla="*/ 777922 h 887104"/>
              <a:gd name="connsiteX12" fmla="*/ 519200 w 805803"/>
              <a:gd name="connsiteY12" fmla="*/ 818866 h 887104"/>
              <a:gd name="connsiteX13" fmla="*/ 573791 w 805803"/>
              <a:gd name="connsiteY13" fmla="*/ 887104 h 887104"/>
              <a:gd name="connsiteX14" fmla="*/ 614735 w 805803"/>
              <a:gd name="connsiteY14" fmla="*/ 859809 h 887104"/>
              <a:gd name="connsiteX15" fmla="*/ 628383 w 805803"/>
              <a:gd name="connsiteY15" fmla="*/ 805218 h 887104"/>
              <a:gd name="connsiteX16" fmla="*/ 669326 w 805803"/>
              <a:gd name="connsiteY16" fmla="*/ 764275 h 887104"/>
              <a:gd name="connsiteX17" fmla="*/ 696621 w 805803"/>
              <a:gd name="connsiteY17" fmla="*/ 723331 h 887104"/>
              <a:gd name="connsiteX18" fmla="*/ 682974 w 805803"/>
              <a:gd name="connsiteY18" fmla="*/ 573206 h 887104"/>
              <a:gd name="connsiteX19" fmla="*/ 723917 w 805803"/>
              <a:gd name="connsiteY19" fmla="*/ 586854 h 887104"/>
              <a:gd name="connsiteX20" fmla="*/ 792156 w 805803"/>
              <a:gd name="connsiteY20" fmla="*/ 682388 h 887104"/>
              <a:gd name="connsiteX21" fmla="*/ 805803 w 805803"/>
              <a:gd name="connsiteY21" fmla="*/ 641445 h 887104"/>
              <a:gd name="connsiteX22" fmla="*/ 764860 w 805803"/>
              <a:gd name="connsiteY22" fmla="*/ 559558 h 887104"/>
              <a:gd name="connsiteX23" fmla="*/ 723917 w 805803"/>
              <a:gd name="connsiteY23" fmla="*/ 545910 h 887104"/>
              <a:gd name="connsiteX24" fmla="*/ 682974 w 805803"/>
              <a:gd name="connsiteY24" fmla="*/ 518615 h 887104"/>
              <a:gd name="connsiteX25" fmla="*/ 669326 w 805803"/>
              <a:gd name="connsiteY25" fmla="*/ 477672 h 887104"/>
              <a:gd name="connsiteX26" fmla="*/ 587439 w 805803"/>
              <a:gd name="connsiteY26" fmla="*/ 423081 h 887104"/>
              <a:gd name="connsiteX27" fmla="*/ 614735 w 805803"/>
              <a:gd name="connsiteY27" fmla="*/ 382137 h 887104"/>
              <a:gd name="connsiteX28" fmla="*/ 532848 w 805803"/>
              <a:gd name="connsiteY28" fmla="*/ 327546 h 887104"/>
              <a:gd name="connsiteX29" fmla="*/ 491905 w 805803"/>
              <a:gd name="connsiteY29" fmla="*/ 300251 h 887104"/>
              <a:gd name="connsiteX30" fmla="*/ 464609 w 805803"/>
              <a:gd name="connsiteY30" fmla="*/ 259307 h 887104"/>
              <a:gd name="connsiteX31" fmla="*/ 450962 w 805803"/>
              <a:gd name="connsiteY31" fmla="*/ 218364 h 887104"/>
              <a:gd name="connsiteX32" fmla="*/ 410018 w 805803"/>
              <a:gd name="connsiteY32" fmla="*/ 177421 h 887104"/>
              <a:gd name="connsiteX33" fmla="*/ 355427 w 805803"/>
              <a:gd name="connsiteY33" fmla="*/ 109182 h 887104"/>
              <a:gd name="connsiteX34" fmla="*/ 328132 w 805803"/>
              <a:gd name="connsiteY34" fmla="*/ 68239 h 887104"/>
              <a:gd name="connsiteX35" fmla="*/ 246245 w 805803"/>
              <a:gd name="connsiteY35" fmla="*/ 0 h 887104"/>
              <a:gd name="connsiteX36" fmla="*/ 109768 w 805803"/>
              <a:gd name="connsiteY36" fmla="*/ 13648 h 887104"/>
              <a:gd name="connsiteX37" fmla="*/ 27881 w 805803"/>
              <a:gd name="connsiteY37" fmla="*/ 54591 h 887104"/>
              <a:gd name="connsiteX38" fmla="*/ 586 w 805803"/>
              <a:gd name="connsiteY38" fmla="*/ 40943 h 887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805803" h="887104">
                <a:moveTo>
                  <a:pt x="586" y="40943"/>
                </a:moveTo>
                <a:cubicBezTo>
                  <a:pt x="5135" y="50042"/>
                  <a:pt x="35995" y="87260"/>
                  <a:pt x="55177" y="109182"/>
                </a:cubicBezTo>
                <a:cubicBezTo>
                  <a:pt x="67887" y="123707"/>
                  <a:pt x="86747" y="133253"/>
                  <a:pt x="96120" y="150125"/>
                </a:cubicBezTo>
                <a:cubicBezTo>
                  <a:pt x="122736" y="198034"/>
                  <a:pt x="124234" y="248935"/>
                  <a:pt x="137063" y="300251"/>
                </a:cubicBezTo>
                <a:cubicBezTo>
                  <a:pt x="140552" y="314207"/>
                  <a:pt x="140539" y="331022"/>
                  <a:pt x="150711" y="341194"/>
                </a:cubicBezTo>
                <a:cubicBezTo>
                  <a:pt x="160883" y="351366"/>
                  <a:pt x="179078" y="347856"/>
                  <a:pt x="191654" y="354842"/>
                </a:cubicBezTo>
                <a:cubicBezTo>
                  <a:pt x="220331" y="370774"/>
                  <a:pt x="273541" y="409433"/>
                  <a:pt x="273541" y="409433"/>
                </a:cubicBezTo>
                <a:cubicBezTo>
                  <a:pt x="323974" y="485084"/>
                  <a:pt x="271980" y="425246"/>
                  <a:pt x="341780" y="464024"/>
                </a:cubicBezTo>
                <a:cubicBezTo>
                  <a:pt x="482567" y="542239"/>
                  <a:pt x="371964" y="501381"/>
                  <a:pt x="464609" y="532263"/>
                </a:cubicBezTo>
                <a:cubicBezTo>
                  <a:pt x="478257" y="545911"/>
                  <a:pt x="493703" y="557971"/>
                  <a:pt x="505553" y="573206"/>
                </a:cubicBezTo>
                <a:cubicBezTo>
                  <a:pt x="525694" y="599101"/>
                  <a:pt x="560144" y="655093"/>
                  <a:pt x="560144" y="655093"/>
                </a:cubicBezTo>
                <a:cubicBezTo>
                  <a:pt x="597893" y="768341"/>
                  <a:pt x="604865" y="707879"/>
                  <a:pt x="546496" y="777922"/>
                </a:cubicBezTo>
                <a:cubicBezTo>
                  <a:pt x="535995" y="790523"/>
                  <a:pt x="528299" y="805218"/>
                  <a:pt x="519200" y="818866"/>
                </a:cubicBezTo>
                <a:cubicBezTo>
                  <a:pt x="527722" y="844431"/>
                  <a:pt x="532637" y="887104"/>
                  <a:pt x="573791" y="887104"/>
                </a:cubicBezTo>
                <a:cubicBezTo>
                  <a:pt x="590194" y="887104"/>
                  <a:pt x="601087" y="868907"/>
                  <a:pt x="614735" y="859809"/>
                </a:cubicBezTo>
                <a:cubicBezTo>
                  <a:pt x="619284" y="841612"/>
                  <a:pt x="619077" y="821504"/>
                  <a:pt x="628383" y="805218"/>
                </a:cubicBezTo>
                <a:cubicBezTo>
                  <a:pt x="637959" y="788460"/>
                  <a:pt x="656970" y="779102"/>
                  <a:pt x="669326" y="764275"/>
                </a:cubicBezTo>
                <a:cubicBezTo>
                  <a:pt x="679827" y="751674"/>
                  <a:pt x="687523" y="736979"/>
                  <a:pt x="696621" y="723331"/>
                </a:cubicBezTo>
                <a:cubicBezTo>
                  <a:pt x="662468" y="672101"/>
                  <a:pt x="637134" y="653426"/>
                  <a:pt x="682974" y="573206"/>
                </a:cubicBezTo>
                <a:cubicBezTo>
                  <a:pt x="690111" y="560716"/>
                  <a:pt x="710269" y="582305"/>
                  <a:pt x="723917" y="586854"/>
                </a:cubicBezTo>
                <a:cubicBezTo>
                  <a:pt x="755761" y="682388"/>
                  <a:pt x="723917" y="659642"/>
                  <a:pt x="792156" y="682388"/>
                </a:cubicBezTo>
                <a:cubicBezTo>
                  <a:pt x="796705" y="668740"/>
                  <a:pt x="805803" y="655831"/>
                  <a:pt x="805803" y="641445"/>
                </a:cubicBezTo>
                <a:cubicBezTo>
                  <a:pt x="805803" y="621664"/>
                  <a:pt x="778661" y="570599"/>
                  <a:pt x="764860" y="559558"/>
                </a:cubicBezTo>
                <a:cubicBezTo>
                  <a:pt x="753627" y="550571"/>
                  <a:pt x="736784" y="552344"/>
                  <a:pt x="723917" y="545910"/>
                </a:cubicBezTo>
                <a:cubicBezTo>
                  <a:pt x="709246" y="538575"/>
                  <a:pt x="696622" y="527713"/>
                  <a:pt x="682974" y="518615"/>
                </a:cubicBezTo>
                <a:cubicBezTo>
                  <a:pt x="678425" y="504967"/>
                  <a:pt x="679498" y="487844"/>
                  <a:pt x="669326" y="477672"/>
                </a:cubicBezTo>
                <a:cubicBezTo>
                  <a:pt x="646129" y="454475"/>
                  <a:pt x="587439" y="423081"/>
                  <a:pt x="587439" y="423081"/>
                </a:cubicBezTo>
                <a:cubicBezTo>
                  <a:pt x="596538" y="409433"/>
                  <a:pt x="622873" y="396379"/>
                  <a:pt x="614735" y="382137"/>
                </a:cubicBezTo>
                <a:cubicBezTo>
                  <a:pt x="598459" y="353654"/>
                  <a:pt x="560144" y="345743"/>
                  <a:pt x="532848" y="327546"/>
                </a:cubicBezTo>
                <a:lnTo>
                  <a:pt x="491905" y="300251"/>
                </a:lnTo>
                <a:cubicBezTo>
                  <a:pt x="482806" y="286603"/>
                  <a:pt x="471945" y="273978"/>
                  <a:pt x="464609" y="259307"/>
                </a:cubicBezTo>
                <a:cubicBezTo>
                  <a:pt x="458176" y="246440"/>
                  <a:pt x="458942" y="230334"/>
                  <a:pt x="450962" y="218364"/>
                </a:cubicBezTo>
                <a:cubicBezTo>
                  <a:pt x="440256" y="202305"/>
                  <a:pt x="423666" y="191069"/>
                  <a:pt x="410018" y="177421"/>
                </a:cubicBezTo>
                <a:cubicBezTo>
                  <a:pt x="383450" y="97714"/>
                  <a:pt x="417159" y="170914"/>
                  <a:pt x="355427" y="109182"/>
                </a:cubicBezTo>
                <a:cubicBezTo>
                  <a:pt x="343829" y="97584"/>
                  <a:pt x="338633" y="80840"/>
                  <a:pt x="328132" y="68239"/>
                </a:cubicBezTo>
                <a:cubicBezTo>
                  <a:pt x="295294" y="28833"/>
                  <a:pt x="286503" y="26839"/>
                  <a:pt x="246245" y="0"/>
                </a:cubicBezTo>
                <a:cubicBezTo>
                  <a:pt x="200753" y="4549"/>
                  <a:pt x="154956" y="6696"/>
                  <a:pt x="109768" y="13648"/>
                </a:cubicBezTo>
                <a:cubicBezTo>
                  <a:pt x="69061" y="19911"/>
                  <a:pt x="62782" y="33650"/>
                  <a:pt x="27881" y="54591"/>
                </a:cubicBezTo>
                <a:cubicBezTo>
                  <a:pt x="19158" y="59825"/>
                  <a:pt x="-3963" y="31844"/>
                  <a:pt x="586" y="40943"/>
                </a:cubicBez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643952" y="2012389"/>
            <a:ext cx="2006221" cy="1865433"/>
          </a:xfrm>
          <a:custGeom>
            <a:avLst/>
            <a:gdLst>
              <a:gd name="connsiteX0" fmla="*/ 1624084 w 2006221"/>
              <a:gd name="connsiteY0" fmla="*/ 389617 h 1865433"/>
              <a:gd name="connsiteX1" fmla="*/ 1733266 w 2006221"/>
              <a:gd name="connsiteY1" fmla="*/ 430560 h 1865433"/>
              <a:gd name="connsiteX2" fmla="*/ 1801505 w 2006221"/>
              <a:gd name="connsiteY2" fmla="*/ 444208 h 1865433"/>
              <a:gd name="connsiteX3" fmla="*/ 1965278 w 2006221"/>
              <a:gd name="connsiteY3" fmla="*/ 403265 h 1865433"/>
              <a:gd name="connsiteX4" fmla="*/ 1992573 w 2006221"/>
              <a:gd name="connsiteY4" fmla="*/ 321378 h 1865433"/>
              <a:gd name="connsiteX5" fmla="*/ 2006221 w 2006221"/>
              <a:gd name="connsiteY5" fmla="*/ 280435 h 1865433"/>
              <a:gd name="connsiteX6" fmla="*/ 1978926 w 2006221"/>
              <a:gd name="connsiteY6" fmla="*/ 198548 h 1865433"/>
              <a:gd name="connsiteX7" fmla="*/ 1897039 w 2006221"/>
              <a:gd name="connsiteY7" fmla="*/ 171253 h 1865433"/>
              <a:gd name="connsiteX8" fmla="*/ 1815152 w 2006221"/>
              <a:gd name="connsiteY8" fmla="*/ 130310 h 1865433"/>
              <a:gd name="connsiteX9" fmla="*/ 1692323 w 2006221"/>
              <a:gd name="connsiteY9" fmla="*/ 116662 h 1865433"/>
              <a:gd name="connsiteX10" fmla="*/ 1460311 w 2006221"/>
              <a:gd name="connsiteY10" fmla="*/ 116662 h 1865433"/>
              <a:gd name="connsiteX11" fmla="*/ 1419367 w 2006221"/>
              <a:gd name="connsiteY11" fmla="*/ 89366 h 1865433"/>
              <a:gd name="connsiteX12" fmla="*/ 1405720 w 2006221"/>
              <a:gd name="connsiteY12" fmla="*/ 7480 h 1865433"/>
              <a:gd name="connsiteX13" fmla="*/ 1241947 w 2006221"/>
              <a:gd name="connsiteY13" fmla="*/ 21127 h 1865433"/>
              <a:gd name="connsiteX14" fmla="*/ 1119117 w 2006221"/>
              <a:gd name="connsiteY14" fmla="*/ 75718 h 1865433"/>
              <a:gd name="connsiteX15" fmla="*/ 1009935 w 2006221"/>
              <a:gd name="connsiteY15" fmla="*/ 171253 h 1865433"/>
              <a:gd name="connsiteX16" fmla="*/ 968991 w 2006221"/>
              <a:gd name="connsiteY16" fmla="*/ 184901 h 1865433"/>
              <a:gd name="connsiteX17" fmla="*/ 887105 w 2006221"/>
              <a:gd name="connsiteY17" fmla="*/ 239492 h 1865433"/>
              <a:gd name="connsiteX18" fmla="*/ 846161 w 2006221"/>
              <a:gd name="connsiteY18" fmla="*/ 266787 h 1865433"/>
              <a:gd name="connsiteX19" fmla="*/ 764275 w 2006221"/>
              <a:gd name="connsiteY19" fmla="*/ 307730 h 1865433"/>
              <a:gd name="connsiteX20" fmla="*/ 682388 w 2006221"/>
              <a:gd name="connsiteY20" fmla="*/ 375969 h 1865433"/>
              <a:gd name="connsiteX21" fmla="*/ 641445 w 2006221"/>
              <a:gd name="connsiteY21" fmla="*/ 457856 h 1865433"/>
              <a:gd name="connsiteX22" fmla="*/ 614149 w 2006221"/>
              <a:gd name="connsiteY22" fmla="*/ 539742 h 1865433"/>
              <a:gd name="connsiteX23" fmla="*/ 586854 w 2006221"/>
              <a:gd name="connsiteY23" fmla="*/ 580686 h 1865433"/>
              <a:gd name="connsiteX24" fmla="*/ 545911 w 2006221"/>
              <a:gd name="connsiteY24" fmla="*/ 662572 h 1865433"/>
              <a:gd name="connsiteX25" fmla="*/ 504967 w 2006221"/>
              <a:gd name="connsiteY25" fmla="*/ 703515 h 1865433"/>
              <a:gd name="connsiteX26" fmla="*/ 423081 w 2006221"/>
              <a:gd name="connsiteY26" fmla="*/ 758107 h 1865433"/>
              <a:gd name="connsiteX27" fmla="*/ 327547 w 2006221"/>
              <a:gd name="connsiteY27" fmla="*/ 867289 h 1865433"/>
              <a:gd name="connsiteX28" fmla="*/ 245660 w 2006221"/>
              <a:gd name="connsiteY28" fmla="*/ 921880 h 1865433"/>
              <a:gd name="connsiteX29" fmla="*/ 150126 w 2006221"/>
              <a:gd name="connsiteY29" fmla="*/ 1044710 h 1865433"/>
              <a:gd name="connsiteX30" fmla="*/ 122830 w 2006221"/>
              <a:gd name="connsiteY30" fmla="*/ 1085653 h 1865433"/>
              <a:gd name="connsiteX31" fmla="*/ 95535 w 2006221"/>
              <a:gd name="connsiteY31" fmla="*/ 1126596 h 1865433"/>
              <a:gd name="connsiteX32" fmla="*/ 54591 w 2006221"/>
              <a:gd name="connsiteY32" fmla="*/ 1167539 h 1865433"/>
              <a:gd name="connsiteX33" fmla="*/ 40944 w 2006221"/>
              <a:gd name="connsiteY33" fmla="*/ 1208483 h 1865433"/>
              <a:gd name="connsiteX34" fmla="*/ 27296 w 2006221"/>
              <a:gd name="connsiteY34" fmla="*/ 1317665 h 1865433"/>
              <a:gd name="connsiteX35" fmla="*/ 0 w 2006221"/>
              <a:gd name="connsiteY35" fmla="*/ 1358608 h 1865433"/>
              <a:gd name="connsiteX36" fmla="*/ 13648 w 2006221"/>
              <a:gd name="connsiteY36" fmla="*/ 1413199 h 1865433"/>
              <a:gd name="connsiteX37" fmla="*/ 136478 w 2006221"/>
              <a:gd name="connsiteY37" fmla="*/ 1508733 h 1865433"/>
              <a:gd name="connsiteX38" fmla="*/ 218364 w 2006221"/>
              <a:gd name="connsiteY38" fmla="*/ 1536029 h 1865433"/>
              <a:gd name="connsiteX39" fmla="*/ 286603 w 2006221"/>
              <a:gd name="connsiteY39" fmla="*/ 1522381 h 1865433"/>
              <a:gd name="connsiteX40" fmla="*/ 409433 w 2006221"/>
              <a:gd name="connsiteY40" fmla="*/ 1426847 h 1865433"/>
              <a:gd name="connsiteX41" fmla="*/ 450376 w 2006221"/>
              <a:gd name="connsiteY41" fmla="*/ 1563324 h 1865433"/>
              <a:gd name="connsiteX42" fmla="*/ 477672 w 2006221"/>
              <a:gd name="connsiteY42" fmla="*/ 1645211 h 1865433"/>
              <a:gd name="connsiteX43" fmla="*/ 491320 w 2006221"/>
              <a:gd name="connsiteY43" fmla="*/ 1822632 h 1865433"/>
              <a:gd name="connsiteX44" fmla="*/ 504967 w 2006221"/>
              <a:gd name="connsiteY44" fmla="*/ 1863575 h 1865433"/>
              <a:gd name="connsiteX45" fmla="*/ 573206 w 2006221"/>
              <a:gd name="connsiteY45" fmla="*/ 1849927 h 1865433"/>
              <a:gd name="connsiteX46" fmla="*/ 641445 w 2006221"/>
              <a:gd name="connsiteY46" fmla="*/ 1768041 h 1865433"/>
              <a:gd name="connsiteX47" fmla="*/ 682388 w 2006221"/>
              <a:gd name="connsiteY47" fmla="*/ 1795336 h 1865433"/>
              <a:gd name="connsiteX48" fmla="*/ 723332 w 2006221"/>
              <a:gd name="connsiteY48" fmla="*/ 1808984 h 1865433"/>
              <a:gd name="connsiteX49" fmla="*/ 750627 w 2006221"/>
              <a:gd name="connsiteY49" fmla="*/ 1768041 h 1865433"/>
              <a:gd name="connsiteX50" fmla="*/ 777923 w 2006221"/>
              <a:gd name="connsiteY50" fmla="*/ 1686154 h 1865433"/>
              <a:gd name="connsiteX51" fmla="*/ 791570 w 2006221"/>
              <a:gd name="connsiteY51" fmla="*/ 1536029 h 1865433"/>
              <a:gd name="connsiteX52" fmla="*/ 846161 w 2006221"/>
              <a:gd name="connsiteY52" fmla="*/ 1454142 h 1865433"/>
              <a:gd name="connsiteX53" fmla="*/ 805218 w 2006221"/>
              <a:gd name="connsiteY53" fmla="*/ 1385904 h 1865433"/>
              <a:gd name="connsiteX54" fmla="*/ 859809 w 2006221"/>
              <a:gd name="connsiteY54" fmla="*/ 1399551 h 1865433"/>
              <a:gd name="connsiteX55" fmla="*/ 900752 w 2006221"/>
              <a:gd name="connsiteY55" fmla="*/ 1413199 h 1865433"/>
              <a:gd name="connsiteX56" fmla="*/ 928048 w 2006221"/>
              <a:gd name="connsiteY56" fmla="*/ 1372256 h 1865433"/>
              <a:gd name="connsiteX57" fmla="*/ 914400 w 2006221"/>
              <a:gd name="connsiteY57" fmla="*/ 1331312 h 1865433"/>
              <a:gd name="connsiteX58" fmla="*/ 846161 w 2006221"/>
              <a:gd name="connsiteY58" fmla="*/ 1249426 h 1865433"/>
              <a:gd name="connsiteX59" fmla="*/ 805218 w 2006221"/>
              <a:gd name="connsiteY59" fmla="*/ 1222130 h 1865433"/>
              <a:gd name="connsiteX60" fmla="*/ 859809 w 2006221"/>
              <a:gd name="connsiteY60" fmla="*/ 1153892 h 1865433"/>
              <a:gd name="connsiteX61" fmla="*/ 914400 w 2006221"/>
              <a:gd name="connsiteY61" fmla="*/ 1072005 h 1865433"/>
              <a:gd name="connsiteX62" fmla="*/ 941696 w 2006221"/>
              <a:gd name="connsiteY62" fmla="*/ 1031062 h 1865433"/>
              <a:gd name="connsiteX63" fmla="*/ 996287 w 2006221"/>
              <a:gd name="connsiteY63" fmla="*/ 962823 h 1865433"/>
              <a:gd name="connsiteX64" fmla="*/ 1009935 w 2006221"/>
              <a:gd name="connsiteY64" fmla="*/ 921880 h 1865433"/>
              <a:gd name="connsiteX65" fmla="*/ 1050878 w 2006221"/>
              <a:gd name="connsiteY65" fmla="*/ 880936 h 1865433"/>
              <a:gd name="connsiteX66" fmla="*/ 1078173 w 2006221"/>
              <a:gd name="connsiteY66" fmla="*/ 799050 h 1865433"/>
              <a:gd name="connsiteX67" fmla="*/ 1119117 w 2006221"/>
              <a:gd name="connsiteY67" fmla="*/ 689868 h 1865433"/>
              <a:gd name="connsiteX68" fmla="*/ 1201003 w 2006221"/>
              <a:gd name="connsiteY68" fmla="*/ 635277 h 1865433"/>
              <a:gd name="connsiteX69" fmla="*/ 1282890 w 2006221"/>
              <a:gd name="connsiteY69" fmla="*/ 676220 h 1865433"/>
              <a:gd name="connsiteX70" fmla="*/ 1310185 w 2006221"/>
              <a:gd name="connsiteY70" fmla="*/ 717163 h 1865433"/>
              <a:gd name="connsiteX71" fmla="*/ 1433015 w 2006221"/>
              <a:gd name="connsiteY71" fmla="*/ 676220 h 1865433"/>
              <a:gd name="connsiteX72" fmla="*/ 1460311 w 2006221"/>
              <a:gd name="connsiteY72" fmla="*/ 635277 h 1865433"/>
              <a:gd name="connsiteX73" fmla="*/ 1514902 w 2006221"/>
              <a:gd name="connsiteY73" fmla="*/ 567038 h 1865433"/>
              <a:gd name="connsiteX74" fmla="*/ 1569493 w 2006221"/>
              <a:gd name="connsiteY74" fmla="*/ 485151 h 1865433"/>
              <a:gd name="connsiteX75" fmla="*/ 1596788 w 2006221"/>
              <a:gd name="connsiteY75" fmla="*/ 444208 h 1865433"/>
              <a:gd name="connsiteX76" fmla="*/ 1637732 w 2006221"/>
              <a:gd name="connsiteY76" fmla="*/ 403265 h 1865433"/>
              <a:gd name="connsiteX77" fmla="*/ 1678675 w 2006221"/>
              <a:gd name="connsiteY77" fmla="*/ 403265 h 1865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2006221" h="1865433">
                <a:moveTo>
                  <a:pt x="1624084" y="389617"/>
                </a:moveTo>
                <a:cubicBezTo>
                  <a:pt x="1644949" y="397963"/>
                  <a:pt x="1704744" y="423429"/>
                  <a:pt x="1733266" y="430560"/>
                </a:cubicBezTo>
                <a:cubicBezTo>
                  <a:pt x="1755770" y="436186"/>
                  <a:pt x="1778759" y="439659"/>
                  <a:pt x="1801505" y="444208"/>
                </a:cubicBezTo>
                <a:cubicBezTo>
                  <a:pt x="1822209" y="441907"/>
                  <a:pt x="1937212" y="448171"/>
                  <a:pt x="1965278" y="403265"/>
                </a:cubicBezTo>
                <a:cubicBezTo>
                  <a:pt x="1980527" y="378866"/>
                  <a:pt x="1983475" y="348674"/>
                  <a:pt x="1992573" y="321378"/>
                </a:cubicBezTo>
                <a:lnTo>
                  <a:pt x="2006221" y="280435"/>
                </a:lnTo>
                <a:cubicBezTo>
                  <a:pt x="1997123" y="253139"/>
                  <a:pt x="2006222" y="207646"/>
                  <a:pt x="1978926" y="198548"/>
                </a:cubicBezTo>
                <a:cubicBezTo>
                  <a:pt x="1951630" y="189450"/>
                  <a:pt x="1920979" y="187213"/>
                  <a:pt x="1897039" y="171253"/>
                </a:cubicBezTo>
                <a:cubicBezTo>
                  <a:pt x="1865597" y="150291"/>
                  <a:pt x="1852825" y="136589"/>
                  <a:pt x="1815152" y="130310"/>
                </a:cubicBezTo>
                <a:cubicBezTo>
                  <a:pt x="1774518" y="123538"/>
                  <a:pt x="1733266" y="121211"/>
                  <a:pt x="1692323" y="116662"/>
                </a:cubicBezTo>
                <a:cubicBezTo>
                  <a:pt x="1568843" y="75502"/>
                  <a:pt x="1763200" y="134479"/>
                  <a:pt x="1460311" y="116662"/>
                </a:cubicBezTo>
                <a:cubicBezTo>
                  <a:pt x="1443936" y="115699"/>
                  <a:pt x="1433015" y="98465"/>
                  <a:pt x="1419367" y="89366"/>
                </a:cubicBezTo>
                <a:cubicBezTo>
                  <a:pt x="1414818" y="62071"/>
                  <a:pt x="1431547" y="17414"/>
                  <a:pt x="1405720" y="7480"/>
                </a:cubicBezTo>
                <a:cubicBezTo>
                  <a:pt x="1354591" y="-12185"/>
                  <a:pt x="1295982" y="12121"/>
                  <a:pt x="1241947" y="21127"/>
                </a:cubicBezTo>
                <a:cubicBezTo>
                  <a:pt x="1176983" y="31954"/>
                  <a:pt x="1165482" y="44809"/>
                  <a:pt x="1119117" y="75718"/>
                </a:cubicBezTo>
                <a:cubicBezTo>
                  <a:pt x="1087272" y="123485"/>
                  <a:pt x="1078173" y="148507"/>
                  <a:pt x="1009935" y="171253"/>
                </a:cubicBezTo>
                <a:cubicBezTo>
                  <a:pt x="996287" y="175802"/>
                  <a:pt x="981567" y="177914"/>
                  <a:pt x="968991" y="184901"/>
                </a:cubicBezTo>
                <a:cubicBezTo>
                  <a:pt x="940314" y="200833"/>
                  <a:pt x="914400" y="221295"/>
                  <a:pt x="887105" y="239492"/>
                </a:cubicBezTo>
                <a:cubicBezTo>
                  <a:pt x="873457" y="248591"/>
                  <a:pt x="861722" y="261600"/>
                  <a:pt x="846161" y="266787"/>
                </a:cubicBezTo>
                <a:cubicBezTo>
                  <a:pt x="805128" y="280465"/>
                  <a:pt x="799549" y="278335"/>
                  <a:pt x="764275" y="307730"/>
                </a:cubicBezTo>
                <a:cubicBezTo>
                  <a:pt x="659198" y="395295"/>
                  <a:pt x="784039" y="308204"/>
                  <a:pt x="682388" y="375969"/>
                </a:cubicBezTo>
                <a:cubicBezTo>
                  <a:pt x="632625" y="525265"/>
                  <a:pt x="711986" y="299141"/>
                  <a:pt x="641445" y="457856"/>
                </a:cubicBezTo>
                <a:cubicBezTo>
                  <a:pt x="629759" y="484148"/>
                  <a:pt x="630108" y="515802"/>
                  <a:pt x="614149" y="539742"/>
                </a:cubicBezTo>
                <a:cubicBezTo>
                  <a:pt x="605051" y="553390"/>
                  <a:pt x="594189" y="566015"/>
                  <a:pt x="586854" y="580686"/>
                </a:cubicBezTo>
                <a:cubicBezTo>
                  <a:pt x="556081" y="642233"/>
                  <a:pt x="594797" y="603909"/>
                  <a:pt x="545911" y="662572"/>
                </a:cubicBezTo>
                <a:cubicBezTo>
                  <a:pt x="533555" y="677399"/>
                  <a:pt x="520202" y="691665"/>
                  <a:pt x="504967" y="703515"/>
                </a:cubicBezTo>
                <a:cubicBezTo>
                  <a:pt x="479072" y="723655"/>
                  <a:pt x="423081" y="758107"/>
                  <a:pt x="423081" y="758107"/>
                </a:cubicBezTo>
                <a:cubicBezTo>
                  <a:pt x="325276" y="904814"/>
                  <a:pt x="412843" y="796209"/>
                  <a:pt x="327547" y="867289"/>
                </a:cubicBezTo>
                <a:cubicBezTo>
                  <a:pt x="259394" y="924083"/>
                  <a:pt x="317612" y="897895"/>
                  <a:pt x="245660" y="921880"/>
                </a:cubicBezTo>
                <a:cubicBezTo>
                  <a:pt x="181519" y="986021"/>
                  <a:pt x="215425" y="946762"/>
                  <a:pt x="150126" y="1044710"/>
                </a:cubicBezTo>
                <a:lnTo>
                  <a:pt x="122830" y="1085653"/>
                </a:lnTo>
                <a:cubicBezTo>
                  <a:pt x="113732" y="1099301"/>
                  <a:pt x="107133" y="1114998"/>
                  <a:pt x="95535" y="1126596"/>
                </a:cubicBezTo>
                <a:lnTo>
                  <a:pt x="54591" y="1167539"/>
                </a:lnTo>
                <a:cubicBezTo>
                  <a:pt x="50042" y="1181187"/>
                  <a:pt x="43517" y="1194329"/>
                  <a:pt x="40944" y="1208483"/>
                </a:cubicBezTo>
                <a:cubicBezTo>
                  <a:pt x="34383" y="1244569"/>
                  <a:pt x="36947" y="1282280"/>
                  <a:pt x="27296" y="1317665"/>
                </a:cubicBezTo>
                <a:cubicBezTo>
                  <a:pt x="22980" y="1333490"/>
                  <a:pt x="9099" y="1344960"/>
                  <a:pt x="0" y="1358608"/>
                </a:cubicBezTo>
                <a:cubicBezTo>
                  <a:pt x="4549" y="1376805"/>
                  <a:pt x="4342" y="1396913"/>
                  <a:pt x="13648" y="1413199"/>
                </a:cubicBezTo>
                <a:cubicBezTo>
                  <a:pt x="30273" y="1442292"/>
                  <a:pt x="119293" y="1503004"/>
                  <a:pt x="136478" y="1508733"/>
                </a:cubicBezTo>
                <a:lnTo>
                  <a:pt x="218364" y="1536029"/>
                </a:lnTo>
                <a:cubicBezTo>
                  <a:pt x="241110" y="1531480"/>
                  <a:pt x="265485" y="1531980"/>
                  <a:pt x="286603" y="1522381"/>
                </a:cubicBezTo>
                <a:cubicBezTo>
                  <a:pt x="346460" y="1495173"/>
                  <a:pt x="367703" y="1468577"/>
                  <a:pt x="409433" y="1426847"/>
                </a:cubicBezTo>
                <a:cubicBezTo>
                  <a:pt x="462236" y="1506050"/>
                  <a:pt x="419381" y="1429010"/>
                  <a:pt x="450376" y="1563324"/>
                </a:cubicBezTo>
                <a:cubicBezTo>
                  <a:pt x="456846" y="1591359"/>
                  <a:pt x="477672" y="1645211"/>
                  <a:pt x="477672" y="1645211"/>
                </a:cubicBezTo>
                <a:cubicBezTo>
                  <a:pt x="482221" y="1704351"/>
                  <a:pt x="483963" y="1763775"/>
                  <a:pt x="491320" y="1822632"/>
                </a:cubicBezTo>
                <a:cubicBezTo>
                  <a:pt x="493104" y="1836907"/>
                  <a:pt x="491319" y="1859026"/>
                  <a:pt x="504967" y="1863575"/>
                </a:cubicBezTo>
                <a:cubicBezTo>
                  <a:pt x="526973" y="1870910"/>
                  <a:pt x="550460" y="1854476"/>
                  <a:pt x="573206" y="1849927"/>
                </a:cubicBezTo>
                <a:cubicBezTo>
                  <a:pt x="583300" y="1834786"/>
                  <a:pt x="621743" y="1771325"/>
                  <a:pt x="641445" y="1768041"/>
                </a:cubicBezTo>
                <a:cubicBezTo>
                  <a:pt x="657624" y="1765344"/>
                  <a:pt x="667717" y="1788001"/>
                  <a:pt x="682388" y="1795336"/>
                </a:cubicBezTo>
                <a:cubicBezTo>
                  <a:pt x="695255" y="1801770"/>
                  <a:pt x="709684" y="1804435"/>
                  <a:pt x="723332" y="1808984"/>
                </a:cubicBezTo>
                <a:cubicBezTo>
                  <a:pt x="732430" y="1795336"/>
                  <a:pt x="743965" y="1783030"/>
                  <a:pt x="750627" y="1768041"/>
                </a:cubicBezTo>
                <a:cubicBezTo>
                  <a:pt x="762312" y="1741749"/>
                  <a:pt x="777923" y="1686154"/>
                  <a:pt x="777923" y="1686154"/>
                </a:cubicBezTo>
                <a:cubicBezTo>
                  <a:pt x="782472" y="1636112"/>
                  <a:pt x="777392" y="1584235"/>
                  <a:pt x="791570" y="1536029"/>
                </a:cubicBezTo>
                <a:cubicBezTo>
                  <a:pt x="800826" y="1504557"/>
                  <a:pt x="846161" y="1454142"/>
                  <a:pt x="846161" y="1454142"/>
                </a:cubicBezTo>
                <a:cubicBezTo>
                  <a:pt x="752305" y="1391571"/>
                  <a:pt x="733153" y="1409924"/>
                  <a:pt x="805218" y="1385904"/>
                </a:cubicBezTo>
                <a:cubicBezTo>
                  <a:pt x="823415" y="1390453"/>
                  <a:pt x="841774" y="1394398"/>
                  <a:pt x="859809" y="1399551"/>
                </a:cubicBezTo>
                <a:cubicBezTo>
                  <a:pt x="873641" y="1403503"/>
                  <a:pt x="887395" y="1418542"/>
                  <a:pt x="900752" y="1413199"/>
                </a:cubicBezTo>
                <a:cubicBezTo>
                  <a:pt x="915981" y="1407107"/>
                  <a:pt x="918949" y="1385904"/>
                  <a:pt x="928048" y="1372256"/>
                </a:cubicBezTo>
                <a:cubicBezTo>
                  <a:pt x="923499" y="1358608"/>
                  <a:pt x="920834" y="1344179"/>
                  <a:pt x="914400" y="1331312"/>
                </a:cubicBezTo>
                <a:cubicBezTo>
                  <a:pt x="899063" y="1300637"/>
                  <a:pt x="872034" y="1270987"/>
                  <a:pt x="846161" y="1249426"/>
                </a:cubicBezTo>
                <a:cubicBezTo>
                  <a:pt x="833560" y="1238925"/>
                  <a:pt x="818866" y="1231229"/>
                  <a:pt x="805218" y="1222130"/>
                </a:cubicBezTo>
                <a:cubicBezTo>
                  <a:pt x="835953" y="1129927"/>
                  <a:pt x="793328" y="1229871"/>
                  <a:pt x="859809" y="1153892"/>
                </a:cubicBezTo>
                <a:cubicBezTo>
                  <a:pt x="881411" y="1129204"/>
                  <a:pt x="896203" y="1099301"/>
                  <a:pt x="914400" y="1072005"/>
                </a:cubicBezTo>
                <a:lnTo>
                  <a:pt x="941696" y="1031062"/>
                </a:lnTo>
                <a:cubicBezTo>
                  <a:pt x="976000" y="928149"/>
                  <a:pt x="925736" y="1051010"/>
                  <a:pt x="996287" y="962823"/>
                </a:cubicBezTo>
                <a:cubicBezTo>
                  <a:pt x="1005274" y="951590"/>
                  <a:pt x="1001955" y="933850"/>
                  <a:pt x="1009935" y="921880"/>
                </a:cubicBezTo>
                <a:cubicBezTo>
                  <a:pt x="1020641" y="905821"/>
                  <a:pt x="1037230" y="894584"/>
                  <a:pt x="1050878" y="880936"/>
                </a:cubicBezTo>
                <a:cubicBezTo>
                  <a:pt x="1059976" y="853641"/>
                  <a:pt x="1072530" y="827263"/>
                  <a:pt x="1078173" y="799050"/>
                </a:cubicBezTo>
                <a:cubicBezTo>
                  <a:pt x="1086432" y="757755"/>
                  <a:pt x="1085039" y="719686"/>
                  <a:pt x="1119117" y="689868"/>
                </a:cubicBezTo>
                <a:cubicBezTo>
                  <a:pt x="1143805" y="668266"/>
                  <a:pt x="1201003" y="635277"/>
                  <a:pt x="1201003" y="635277"/>
                </a:cubicBezTo>
                <a:cubicBezTo>
                  <a:pt x="1234305" y="646377"/>
                  <a:pt x="1256432" y="649761"/>
                  <a:pt x="1282890" y="676220"/>
                </a:cubicBezTo>
                <a:cubicBezTo>
                  <a:pt x="1294488" y="687818"/>
                  <a:pt x="1301087" y="703515"/>
                  <a:pt x="1310185" y="717163"/>
                </a:cubicBezTo>
                <a:cubicBezTo>
                  <a:pt x="1365084" y="708013"/>
                  <a:pt x="1394634" y="714600"/>
                  <a:pt x="1433015" y="676220"/>
                </a:cubicBezTo>
                <a:cubicBezTo>
                  <a:pt x="1444613" y="664622"/>
                  <a:pt x="1451212" y="648925"/>
                  <a:pt x="1460311" y="635277"/>
                </a:cubicBezTo>
                <a:cubicBezTo>
                  <a:pt x="1491043" y="543073"/>
                  <a:pt x="1448421" y="643015"/>
                  <a:pt x="1514902" y="567038"/>
                </a:cubicBezTo>
                <a:cubicBezTo>
                  <a:pt x="1536505" y="542350"/>
                  <a:pt x="1551296" y="512447"/>
                  <a:pt x="1569493" y="485151"/>
                </a:cubicBezTo>
                <a:cubicBezTo>
                  <a:pt x="1578591" y="471503"/>
                  <a:pt x="1585190" y="455806"/>
                  <a:pt x="1596788" y="444208"/>
                </a:cubicBezTo>
                <a:cubicBezTo>
                  <a:pt x="1610436" y="430560"/>
                  <a:pt x="1620469" y="411897"/>
                  <a:pt x="1637732" y="403265"/>
                </a:cubicBezTo>
                <a:cubicBezTo>
                  <a:pt x="1649939" y="397162"/>
                  <a:pt x="1665027" y="403265"/>
                  <a:pt x="1678675" y="403265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080681" y="4831307"/>
            <a:ext cx="1578105" cy="1405720"/>
          </a:xfrm>
          <a:custGeom>
            <a:avLst/>
            <a:gdLst>
              <a:gd name="connsiteX0" fmla="*/ 0 w 1578105"/>
              <a:gd name="connsiteY0" fmla="*/ 245660 h 1405720"/>
              <a:gd name="connsiteX1" fmla="*/ 27295 w 1578105"/>
              <a:gd name="connsiteY1" fmla="*/ 313899 h 1405720"/>
              <a:gd name="connsiteX2" fmla="*/ 81886 w 1578105"/>
              <a:gd name="connsiteY2" fmla="*/ 395786 h 1405720"/>
              <a:gd name="connsiteX3" fmla="*/ 150125 w 1578105"/>
              <a:gd name="connsiteY3" fmla="*/ 409433 h 1405720"/>
              <a:gd name="connsiteX4" fmla="*/ 191068 w 1578105"/>
              <a:gd name="connsiteY4" fmla="*/ 436729 h 1405720"/>
              <a:gd name="connsiteX5" fmla="*/ 218364 w 1578105"/>
              <a:gd name="connsiteY5" fmla="*/ 518615 h 1405720"/>
              <a:gd name="connsiteX6" fmla="*/ 286603 w 1578105"/>
              <a:gd name="connsiteY6" fmla="*/ 600502 h 1405720"/>
              <a:gd name="connsiteX7" fmla="*/ 327546 w 1578105"/>
              <a:gd name="connsiteY7" fmla="*/ 614150 h 1405720"/>
              <a:gd name="connsiteX8" fmla="*/ 409432 w 1578105"/>
              <a:gd name="connsiteY8" fmla="*/ 668741 h 1405720"/>
              <a:gd name="connsiteX9" fmla="*/ 436728 w 1578105"/>
              <a:gd name="connsiteY9" fmla="*/ 709684 h 1405720"/>
              <a:gd name="connsiteX10" fmla="*/ 477671 w 1578105"/>
              <a:gd name="connsiteY10" fmla="*/ 723332 h 1405720"/>
              <a:gd name="connsiteX11" fmla="*/ 518615 w 1578105"/>
              <a:gd name="connsiteY11" fmla="*/ 859809 h 1405720"/>
              <a:gd name="connsiteX12" fmla="*/ 545910 w 1578105"/>
              <a:gd name="connsiteY12" fmla="*/ 900753 h 1405720"/>
              <a:gd name="connsiteX13" fmla="*/ 532262 w 1578105"/>
              <a:gd name="connsiteY13" fmla="*/ 941696 h 1405720"/>
              <a:gd name="connsiteX14" fmla="*/ 518615 w 1578105"/>
              <a:gd name="connsiteY14" fmla="*/ 1023583 h 1405720"/>
              <a:gd name="connsiteX15" fmla="*/ 559558 w 1578105"/>
              <a:gd name="connsiteY15" fmla="*/ 1037230 h 1405720"/>
              <a:gd name="connsiteX16" fmla="*/ 600501 w 1578105"/>
              <a:gd name="connsiteY16" fmla="*/ 1064526 h 1405720"/>
              <a:gd name="connsiteX17" fmla="*/ 655092 w 1578105"/>
              <a:gd name="connsiteY17" fmla="*/ 1146412 h 1405720"/>
              <a:gd name="connsiteX18" fmla="*/ 736979 w 1578105"/>
              <a:gd name="connsiteY18" fmla="*/ 1201003 h 1405720"/>
              <a:gd name="connsiteX19" fmla="*/ 736979 w 1578105"/>
              <a:gd name="connsiteY19" fmla="*/ 1282890 h 1405720"/>
              <a:gd name="connsiteX20" fmla="*/ 764274 w 1578105"/>
              <a:gd name="connsiteY20" fmla="*/ 1378424 h 1405720"/>
              <a:gd name="connsiteX21" fmla="*/ 805218 w 1578105"/>
              <a:gd name="connsiteY21" fmla="*/ 1405720 h 1405720"/>
              <a:gd name="connsiteX22" fmla="*/ 914400 w 1578105"/>
              <a:gd name="connsiteY22" fmla="*/ 1392072 h 1405720"/>
              <a:gd name="connsiteX23" fmla="*/ 1037229 w 1578105"/>
              <a:gd name="connsiteY23" fmla="*/ 1296538 h 1405720"/>
              <a:gd name="connsiteX24" fmla="*/ 968991 w 1578105"/>
              <a:gd name="connsiteY24" fmla="*/ 1228299 h 1405720"/>
              <a:gd name="connsiteX25" fmla="*/ 996286 w 1578105"/>
              <a:gd name="connsiteY25" fmla="*/ 1146412 h 1405720"/>
              <a:gd name="connsiteX26" fmla="*/ 955343 w 1578105"/>
              <a:gd name="connsiteY26" fmla="*/ 1132765 h 1405720"/>
              <a:gd name="connsiteX27" fmla="*/ 900752 w 1578105"/>
              <a:gd name="connsiteY27" fmla="*/ 1119117 h 1405720"/>
              <a:gd name="connsiteX28" fmla="*/ 887104 w 1578105"/>
              <a:gd name="connsiteY28" fmla="*/ 1078174 h 1405720"/>
              <a:gd name="connsiteX29" fmla="*/ 873456 w 1578105"/>
              <a:gd name="connsiteY29" fmla="*/ 1023583 h 1405720"/>
              <a:gd name="connsiteX30" fmla="*/ 846161 w 1578105"/>
              <a:gd name="connsiteY30" fmla="*/ 982639 h 1405720"/>
              <a:gd name="connsiteX31" fmla="*/ 887104 w 1578105"/>
              <a:gd name="connsiteY31" fmla="*/ 955344 h 1405720"/>
              <a:gd name="connsiteX32" fmla="*/ 928047 w 1578105"/>
              <a:gd name="connsiteY32" fmla="*/ 968992 h 1405720"/>
              <a:gd name="connsiteX33" fmla="*/ 955343 w 1578105"/>
              <a:gd name="connsiteY33" fmla="*/ 928048 h 1405720"/>
              <a:gd name="connsiteX34" fmla="*/ 1037229 w 1578105"/>
              <a:gd name="connsiteY34" fmla="*/ 873457 h 1405720"/>
              <a:gd name="connsiteX35" fmla="*/ 1119116 w 1578105"/>
              <a:gd name="connsiteY35" fmla="*/ 887105 h 1405720"/>
              <a:gd name="connsiteX36" fmla="*/ 1160059 w 1578105"/>
              <a:gd name="connsiteY36" fmla="*/ 914400 h 1405720"/>
              <a:gd name="connsiteX37" fmla="*/ 1214650 w 1578105"/>
              <a:gd name="connsiteY37" fmla="*/ 900753 h 1405720"/>
              <a:gd name="connsiteX38" fmla="*/ 1296537 w 1578105"/>
              <a:gd name="connsiteY38" fmla="*/ 818866 h 1405720"/>
              <a:gd name="connsiteX39" fmla="*/ 1378423 w 1578105"/>
              <a:gd name="connsiteY39" fmla="*/ 791571 h 1405720"/>
              <a:gd name="connsiteX40" fmla="*/ 1351128 w 1578105"/>
              <a:gd name="connsiteY40" fmla="*/ 750627 h 1405720"/>
              <a:gd name="connsiteX41" fmla="*/ 1282889 w 1578105"/>
              <a:gd name="connsiteY41" fmla="*/ 682389 h 1405720"/>
              <a:gd name="connsiteX42" fmla="*/ 1323832 w 1578105"/>
              <a:gd name="connsiteY42" fmla="*/ 600502 h 1405720"/>
              <a:gd name="connsiteX43" fmla="*/ 1351128 w 1578105"/>
              <a:gd name="connsiteY43" fmla="*/ 518615 h 1405720"/>
              <a:gd name="connsiteX44" fmla="*/ 1392071 w 1578105"/>
              <a:gd name="connsiteY44" fmla="*/ 423081 h 1405720"/>
              <a:gd name="connsiteX45" fmla="*/ 1473958 w 1578105"/>
              <a:gd name="connsiteY45" fmla="*/ 341194 h 1405720"/>
              <a:gd name="connsiteX46" fmla="*/ 1487606 w 1578105"/>
              <a:gd name="connsiteY46" fmla="*/ 300251 h 1405720"/>
              <a:gd name="connsiteX47" fmla="*/ 1501253 w 1578105"/>
              <a:gd name="connsiteY47" fmla="*/ 204717 h 1405720"/>
              <a:gd name="connsiteX48" fmla="*/ 1542197 w 1578105"/>
              <a:gd name="connsiteY48" fmla="*/ 191069 h 1405720"/>
              <a:gd name="connsiteX49" fmla="*/ 1569492 w 1578105"/>
              <a:gd name="connsiteY49" fmla="*/ 109183 h 1405720"/>
              <a:gd name="connsiteX50" fmla="*/ 1528549 w 1578105"/>
              <a:gd name="connsiteY50" fmla="*/ 95535 h 1405720"/>
              <a:gd name="connsiteX51" fmla="*/ 1487606 w 1578105"/>
              <a:gd name="connsiteY51" fmla="*/ 68239 h 1405720"/>
              <a:gd name="connsiteX52" fmla="*/ 1241946 w 1578105"/>
              <a:gd name="connsiteY52" fmla="*/ 40944 h 1405720"/>
              <a:gd name="connsiteX53" fmla="*/ 1160059 w 1578105"/>
              <a:gd name="connsiteY53" fmla="*/ 13648 h 1405720"/>
              <a:gd name="connsiteX54" fmla="*/ 1119116 w 1578105"/>
              <a:gd name="connsiteY54" fmla="*/ 0 h 1405720"/>
              <a:gd name="connsiteX55" fmla="*/ 887104 w 1578105"/>
              <a:gd name="connsiteY55" fmla="*/ 27296 h 1405720"/>
              <a:gd name="connsiteX56" fmla="*/ 805218 w 1578105"/>
              <a:gd name="connsiteY56" fmla="*/ 54592 h 1405720"/>
              <a:gd name="connsiteX57" fmla="*/ 723331 w 1578105"/>
              <a:gd name="connsiteY57" fmla="*/ 95535 h 1405720"/>
              <a:gd name="connsiteX58" fmla="*/ 641444 w 1578105"/>
              <a:gd name="connsiteY58" fmla="*/ 136478 h 1405720"/>
              <a:gd name="connsiteX59" fmla="*/ 354841 w 1578105"/>
              <a:gd name="connsiteY59" fmla="*/ 150126 h 1405720"/>
              <a:gd name="connsiteX60" fmla="*/ 272955 w 1578105"/>
              <a:gd name="connsiteY60" fmla="*/ 177421 h 1405720"/>
              <a:gd name="connsiteX61" fmla="*/ 191068 w 1578105"/>
              <a:gd name="connsiteY61" fmla="*/ 218365 h 1405720"/>
              <a:gd name="connsiteX62" fmla="*/ 27295 w 1578105"/>
              <a:gd name="connsiteY62" fmla="*/ 245660 h 1405720"/>
              <a:gd name="connsiteX63" fmla="*/ 0 w 1578105"/>
              <a:gd name="connsiteY63" fmla="*/ 245660 h 140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578105" h="1405720">
                <a:moveTo>
                  <a:pt x="0" y="245660"/>
                </a:moveTo>
                <a:cubicBezTo>
                  <a:pt x="9098" y="268406"/>
                  <a:pt x="18693" y="290960"/>
                  <a:pt x="27295" y="313899"/>
                </a:cubicBezTo>
                <a:cubicBezTo>
                  <a:pt x="41292" y="351225"/>
                  <a:pt x="38491" y="374089"/>
                  <a:pt x="81886" y="395786"/>
                </a:cubicBezTo>
                <a:cubicBezTo>
                  <a:pt x="102634" y="406160"/>
                  <a:pt x="127379" y="404884"/>
                  <a:pt x="150125" y="409433"/>
                </a:cubicBezTo>
                <a:cubicBezTo>
                  <a:pt x="163773" y="418532"/>
                  <a:pt x="182375" y="422820"/>
                  <a:pt x="191068" y="436729"/>
                </a:cubicBezTo>
                <a:cubicBezTo>
                  <a:pt x="206317" y="461127"/>
                  <a:pt x="202405" y="494675"/>
                  <a:pt x="218364" y="518615"/>
                </a:cubicBezTo>
                <a:cubicBezTo>
                  <a:pt x="238506" y="548830"/>
                  <a:pt x="255075" y="579483"/>
                  <a:pt x="286603" y="600502"/>
                </a:cubicBezTo>
                <a:cubicBezTo>
                  <a:pt x="298573" y="608482"/>
                  <a:pt x="314970" y="607164"/>
                  <a:pt x="327546" y="614150"/>
                </a:cubicBezTo>
                <a:cubicBezTo>
                  <a:pt x="356223" y="630082"/>
                  <a:pt x="409432" y="668741"/>
                  <a:pt x="409432" y="668741"/>
                </a:cubicBezTo>
                <a:cubicBezTo>
                  <a:pt x="418531" y="682389"/>
                  <a:pt x="423920" y="699437"/>
                  <a:pt x="436728" y="709684"/>
                </a:cubicBezTo>
                <a:cubicBezTo>
                  <a:pt x="447962" y="718671"/>
                  <a:pt x="469309" y="711626"/>
                  <a:pt x="477671" y="723332"/>
                </a:cubicBezTo>
                <a:cubicBezTo>
                  <a:pt x="510434" y="769200"/>
                  <a:pt x="498291" y="812387"/>
                  <a:pt x="518615" y="859809"/>
                </a:cubicBezTo>
                <a:cubicBezTo>
                  <a:pt x="525076" y="874885"/>
                  <a:pt x="536812" y="887105"/>
                  <a:pt x="545910" y="900753"/>
                </a:cubicBezTo>
                <a:cubicBezTo>
                  <a:pt x="541361" y="914401"/>
                  <a:pt x="538696" y="928829"/>
                  <a:pt x="532262" y="941696"/>
                </a:cubicBezTo>
                <a:cubicBezTo>
                  <a:pt x="517182" y="971855"/>
                  <a:pt x="482067" y="987035"/>
                  <a:pt x="518615" y="1023583"/>
                </a:cubicBezTo>
                <a:cubicBezTo>
                  <a:pt x="528787" y="1033755"/>
                  <a:pt x="545910" y="1032681"/>
                  <a:pt x="559558" y="1037230"/>
                </a:cubicBezTo>
                <a:cubicBezTo>
                  <a:pt x="573206" y="1046329"/>
                  <a:pt x="589700" y="1052182"/>
                  <a:pt x="600501" y="1064526"/>
                </a:cubicBezTo>
                <a:cubicBezTo>
                  <a:pt x="622103" y="1089214"/>
                  <a:pt x="627797" y="1128215"/>
                  <a:pt x="655092" y="1146412"/>
                </a:cubicBezTo>
                <a:lnTo>
                  <a:pt x="736979" y="1201003"/>
                </a:lnTo>
                <a:cubicBezTo>
                  <a:pt x="796921" y="1290919"/>
                  <a:pt x="749824" y="1192975"/>
                  <a:pt x="736979" y="1282890"/>
                </a:cubicBezTo>
                <a:cubicBezTo>
                  <a:pt x="736682" y="1284972"/>
                  <a:pt x="758065" y="1370663"/>
                  <a:pt x="764274" y="1378424"/>
                </a:cubicBezTo>
                <a:cubicBezTo>
                  <a:pt x="774521" y="1391232"/>
                  <a:pt x="791570" y="1396621"/>
                  <a:pt x="805218" y="1405720"/>
                </a:cubicBezTo>
                <a:cubicBezTo>
                  <a:pt x="841612" y="1401171"/>
                  <a:pt x="879860" y="1404408"/>
                  <a:pt x="914400" y="1392072"/>
                </a:cubicBezTo>
                <a:cubicBezTo>
                  <a:pt x="965186" y="1373934"/>
                  <a:pt x="1000835" y="1332932"/>
                  <a:pt x="1037229" y="1296538"/>
                </a:cubicBezTo>
                <a:cubicBezTo>
                  <a:pt x="1019032" y="1284407"/>
                  <a:pt x="968991" y="1258627"/>
                  <a:pt x="968991" y="1228299"/>
                </a:cubicBezTo>
                <a:cubicBezTo>
                  <a:pt x="968991" y="1199527"/>
                  <a:pt x="996286" y="1146412"/>
                  <a:pt x="996286" y="1146412"/>
                </a:cubicBezTo>
                <a:cubicBezTo>
                  <a:pt x="982638" y="1141863"/>
                  <a:pt x="969175" y="1136717"/>
                  <a:pt x="955343" y="1132765"/>
                </a:cubicBezTo>
                <a:cubicBezTo>
                  <a:pt x="937308" y="1127612"/>
                  <a:pt x="915399" y="1130834"/>
                  <a:pt x="900752" y="1119117"/>
                </a:cubicBezTo>
                <a:cubicBezTo>
                  <a:pt x="889518" y="1110130"/>
                  <a:pt x="891653" y="1091822"/>
                  <a:pt x="887104" y="1078174"/>
                </a:cubicBezTo>
                <a:cubicBezTo>
                  <a:pt x="935453" y="1005651"/>
                  <a:pt x="918496" y="1059615"/>
                  <a:pt x="873456" y="1023583"/>
                </a:cubicBezTo>
                <a:cubicBezTo>
                  <a:pt x="860648" y="1013336"/>
                  <a:pt x="855259" y="996287"/>
                  <a:pt x="846161" y="982639"/>
                </a:cubicBezTo>
                <a:cubicBezTo>
                  <a:pt x="859809" y="973541"/>
                  <a:pt x="870925" y="958040"/>
                  <a:pt x="887104" y="955344"/>
                </a:cubicBezTo>
                <a:cubicBezTo>
                  <a:pt x="901294" y="952979"/>
                  <a:pt x="914690" y="974335"/>
                  <a:pt x="928047" y="968992"/>
                </a:cubicBezTo>
                <a:cubicBezTo>
                  <a:pt x="943277" y="962900"/>
                  <a:pt x="944842" y="940649"/>
                  <a:pt x="955343" y="928048"/>
                </a:cubicBezTo>
                <a:cubicBezTo>
                  <a:pt x="994662" y="880865"/>
                  <a:pt x="986768" y="890278"/>
                  <a:pt x="1037229" y="873457"/>
                </a:cubicBezTo>
                <a:cubicBezTo>
                  <a:pt x="1064525" y="878006"/>
                  <a:pt x="1092864" y="878354"/>
                  <a:pt x="1119116" y="887105"/>
                </a:cubicBezTo>
                <a:cubicBezTo>
                  <a:pt x="1134677" y="892292"/>
                  <a:pt x="1143821" y="912080"/>
                  <a:pt x="1160059" y="914400"/>
                </a:cubicBezTo>
                <a:cubicBezTo>
                  <a:pt x="1178627" y="917053"/>
                  <a:pt x="1196453" y="905302"/>
                  <a:pt x="1214650" y="900753"/>
                </a:cubicBezTo>
                <a:cubicBezTo>
                  <a:pt x="1241946" y="873457"/>
                  <a:pt x="1259916" y="831073"/>
                  <a:pt x="1296537" y="818866"/>
                </a:cubicBezTo>
                <a:lnTo>
                  <a:pt x="1378423" y="791571"/>
                </a:lnTo>
                <a:cubicBezTo>
                  <a:pt x="1369325" y="777923"/>
                  <a:pt x="1362726" y="762226"/>
                  <a:pt x="1351128" y="750627"/>
                </a:cubicBezTo>
                <a:cubicBezTo>
                  <a:pt x="1260137" y="659635"/>
                  <a:pt x="1355684" y="791579"/>
                  <a:pt x="1282889" y="682389"/>
                </a:cubicBezTo>
                <a:cubicBezTo>
                  <a:pt x="1332663" y="533068"/>
                  <a:pt x="1253282" y="759239"/>
                  <a:pt x="1323832" y="600502"/>
                </a:cubicBezTo>
                <a:cubicBezTo>
                  <a:pt x="1335517" y="574210"/>
                  <a:pt x="1344150" y="546528"/>
                  <a:pt x="1351128" y="518615"/>
                </a:cubicBezTo>
                <a:cubicBezTo>
                  <a:pt x="1363131" y="470605"/>
                  <a:pt x="1359289" y="459961"/>
                  <a:pt x="1392071" y="423081"/>
                </a:cubicBezTo>
                <a:cubicBezTo>
                  <a:pt x="1417717" y="394230"/>
                  <a:pt x="1473958" y="341194"/>
                  <a:pt x="1473958" y="341194"/>
                </a:cubicBezTo>
                <a:cubicBezTo>
                  <a:pt x="1478507" y="327546"/>
                  <a:pt x="1484785" y="314358"/>
                  <a:pt x="1487606" y="300251"/>
                </a:cubicBezTo>
                <a:cubicBezTo>
                  <a:pt x="1493915" y="268708"/>
                  <a:pt x="1486867" y="233489"/>
                  <a:pt x="1501253" y="204717"/>
                </a:cubicBezTo>
                <a:cubicBezTo>
                  <a:pt x="1507687" y="191850"/>
                  <a:pt x="1528549" y="195618"/>
                  <a:pt x="1542197" y="191069"/>
                </a:cubicBezTo>
                <a:cubicBezTo>
                  <a:pt x="1551295" y="163774"/>
                  <a:pt x="1596787" y="118282"/>
                  <a:pt x="1569492" y="109183"/>
                </a:cubicBezTo>
                <a:cubicBezTo>
                  <a:pt x="1555844" y="104634"/>
                  <a:pt x="1541416" y="101969"/>
                  <a:pt x="1528549" y="95535"/>
                </a:cubicBezTo>
                <a:cubicBezTo>
                  <a:pt x="1513878" y="88199"/>
                  <a:pt x="1503167" y="73426"/>
                  <a:pt x="1487606" y="68239"/>
                </a:cubicBezTo>
                <a:cubicBezTo>
                  <a:pt x="1442304" y="53139"/>
                  <a:pt x="1253902" y="41940"/>
                  <a:pt x="1241946" y="40944"/>
                </a:cubicBezTo>
                <a:lnTo>
                  <a:pt x="1160059" y="13648"/>
                </a:lnTo>
                <a:lnTo>
                  <a:pt x="1119116" y="0"/>
                </a:lnTo>
                <a:cubicBezTo>
                  <a:pt x="1085155" y="3396"/>
                  <a:pt x="933247" y="16647"/>
                  <a:pt x="887104" y="27296"/>
                </a:cubicBezTo>
                <a:cubicBezTo>
                  <a:pt x="859069" y="33766"/>
                  <a:pt x="829158" y="38633"/>
                  <a:pt x="805218" y="54592"/>
                </a:cubicBezTo>
                <a:cubicBezTo>
                  <a:pt x="687873" y="132819"/>
                  <a:pt x="836344" y="39028"/>
                  <a:pt x="723331" y="95535"/>
                </a:cubicBezTo>
                <a:cubicBezTo>
                  <a:pt x="687908" y="113247"/>
                  <a:pt x="682609" y="133048"/>
                  <a:pt x="641444" y="136478"/>
                </a:cubicBezTo>
                <a:cubicBezTo>
                  <a:pt x="546132" y="144421"/>
                  <a:pt x="450375" y="145577"/>
                  <a:pt x="354841" y="150126"/>
                </a:cubicBezTo>
                <a:cubicBezTo>
                  <a:pt x="327546" y="159224"/>
                  <a:pt x="296894" y="161461"/>
                  <a:pt x="272955" y="177421"/>
                </a:cubicBezTo>
                <a:cubicBezTo>
                  <a:pt x="232927" y="204107"/>
                  <a:pt x="236272" y="207064"/>
                  <a:pt x="191068" y="218365"/>
                </a:cubicBezTo>
                <a:cubicBezTo>
                  <a:pt x="137860" y="231667"/>
                  <a:pt x="81206" y="237958"/>
                  <a:pt x="27295" y="245660"/>
                </a:cubicBezTo>
                <a:lnTo>
                  <a:pt x="0" y="24566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08D4\AppData\Local\Microsoft\Windows\Temporary Internet Files\Content.IE5\PXKZTWBK\MP9004254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722908"/>
            <a:ext cx="1608907" cy="244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895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3" t="1722" r="22884" b="41102"/>
          <a:stretch/>
        </p:blipFill>
        <p:spPr>
          <a:xfrm>
            <a:off x="1554042" y="1914434"/>
            <a:ext cx="6120680" cy="4563023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99592" y="389855"/>
            <a:ext cx="4360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</a:t>
            </a:r>
            <a:r>
              <a:rPr lang="cs-CZ" sz="2400" i="1" u="sng" dirty="0" smtClean="0"/>
              <a:t>Moře vybarvi modře a popiš je: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666785" y="895786"/>
            <a:ext cx="187220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Středozemní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6825" y="1842448"/>
            <a:ext cx="151216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Kaspické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66543" y="895786"/>
            <a:ext cx="151216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Černé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895786"/>
            <a:ext cx="151216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Baltské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38234" y="895786"/>
            <a:ext cx="151216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Norské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26825" y="2647451"/>
            <a:ext cx="151216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Severní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5322627" y="4734325"/>
            <a:ext cx="1352732" cy="1011463"/>
          </a:xfrm>
          <a:custGeom>
            <a:avLst/>
            <a:gdLst>
              <a:gd name="connsiteX0" fmla="*/ 573206 w 1352732"/>
              <a:gd name="connsiteY0" fmla="*/ 438176 h 1011463"/>
              <a:gd name="connsiteX1" fmla="*/ 504967 w 1352732"/>
              <a:gd name="connsiteY1" fmla="*/ 424529 h 1011463"/>
              <a:gd name="connsiteX2" fmla="*/ 450376 w 1352732"/>
              <a:gd name="connsiteY2" fmla="*/ 342642 h 1011463"/>
              <a:gd name="connsiteX3" fmla="*/ 464024 w 1352732"/>
              <a:gd name="connsiteY3" fmla="*/ 301699 h 1011463"/>
              <a:gd name="connsiteX4" fmla="*/ 491319 w 1352732"/>
              <a:gd name="connsiteY4" fmla="*/ 247108 h 1011463"/>
              <a:gd name="connsiteX5" fmla="*/ 423080 w 1352732"/>
              <a:gd name="connsiteY5" fmla="*/ 260756 h 1011463"/>
              <a:gd name="connsiteX6" fmla="*/ 327546 w 1352732"/>
              <a:gd name="connsiteY6" fmla="*/ 219812 h 1011463"/>
              <a:gd name="connsiteX7" fmla="*/ 218364 w 1352732"/>
              <a:gd name="connsiteY7" fmla="*/ 383585 h 1011463"/>
              <a:gd name="connsiteX8" fmla="*/ 191069 w 1352732"/>
              <a:gd name="connsiteY8" fmla="*/ 424529 h 1011463"/>
              <a:gd name="connsiteX9" fmla="*/ 177421 w 1352732"/>
              <a:gd name="connsiteY9" fmla="*/ 465472 h 1011463"/>
              <a:gd name="connsiteX10" fmla="*/ 136477 w 1352732"/>
              <a:gd name="connsiteY10" fmla="*/ 506415 h 1011463"/>
              <a:gd name="connsiteX11" fmla="*/ 81886 w 1352732"/>
              <a:gd name="connsiteY11" fmla="*/ 588302 h 1011463"/>
              <a:gd name="connsiteX12" fmla="*/ 68239 w 1352732"/>
              <a:gd name="connsiteY12" fmla="*/ 711132 h 1011463"/>
              <a:gd name="connsiteX13" fmla="*/ 40943 w 1352732"/>
              <a:gd name="connsiteY13" fmla="*/ 793018 h 1011463"/>
              <a:gd name="connsiteX14" fmla="*/ 81886 w 1352732"/>
              <a:gd name="connsiteY14" fmla="*/ 820314 h 1011463"/>
              <a:gd name="connsiteX15" fmla="*/ 109182 w 1352732"/>
              <a:gd name="connsiteY15" fmla="*/ 861257 h 1011463"/>
              <a:gd name="connsiteX16" fmla="*/ 150125 w 1352732"/>
              <a:gd name="connsiteY16" fmla="*/ 874905 h 1011463"/>
              <a:gd name="connsiteX17" fmla="*/ 109182 w 1352732"/>
              <a:gd name="connsiteY17" fmla="*/ 902200 h 1011463"/>
              <a:gd name="connsiteX18" fmla="*/ 68239 w 1352732"/>
              <a:gd name="connsiteY18" fmla="*/ 915848 h 1011463"/>
              <a:gd name="connsiteX19" fmla="*/ 0 w 1352732"/>
              <a:gd name="connsiteY19" fmla="*/ 997735 h 1011463"/>
              <a:gd name="connsiteX20" fmla="*/ 204716 w 1352732"/>
              <a:gd name="connsiteY20" fmla="*/ 997735 h 1011463"/>
              <a:gd name="connsiteX21" fmla="*/ 232012 w 1352732"/>
              <a:gd name="connsiteY21" fmla="*/ 956791 h 1011463"/>
              <a:gd name="connsiteX22" fmla="*/ 259307 w 1352732"/>
              <a:gd name="connsiteY22" fmla="*/ 874905 h 1011463"/>
              <a:gd name="connsiteX23" fmla="*/ 341194 w 1352732"/>
              <a:gd name="connsiteY23" fmla="*/ 833962 h 1011463"/>
              <a:gd name="connsiteX24" fmla="*/ 423080 w 1352732"/>
              <a:gd name="connsiteY24" fmla="*/ 806666 h 1011463"/>
              <a:gd name="connsiteX25" fmla="*/ 504967 w 1352732"/>
              <a:gd name="connsiteY25" fmla="*/ 752075 h 1011463"/>
              <a:gd name="connsiteX26" fmla="*/ 545910 w 1352732"/>
              <a:gd name="connsiteY26" fmla="*/ 724779 h 1011463"/>
              <a:gd name="connsiteX27" fmla="*/ 586854 w 1352732"/>
              <a:gd name="connsiteY27" fmla="*/ 683836 h 1011463"/>
              <a:gd name="connsiteX28" fmla="*/ 668740 w 1352732"/>
              <a:gd name="connsiteY28" fmla="*/ 656541 h 1011463"/>
              <a:gd name="connsiteX29" fmla="*/ 791570 w 1352732"/>
              <a:gd name="connsiteY29" fmla="*/ 683836 h 1011463"/>
              <a:gd name="connsiteX30" fmla="*/ 832513 w 1352732"/>
              <a:gd name="connsiteY30" fmla="*/ 711132 h 1011463"/>
              <a:gd name="connsiteX31" fmla="*/ 873457 w 1352732"/>
              <a:gd name="connsiteY31" fmla="*/ 724779 h 1011463"/>
              <a:gd name="connsiteX32" fmla="*/ 1160060 w 1352732"/>
              <a:gd name="connsiteY32" fmla="*/ 711132 h 1011463"/>
              <a:gd name="connsiteX33" fmla="*/ 1241946 w 1352732"/>
              <a:gd name="connsiteY33" fmla="*/ 642893 h 1011463"/>
              <a:gd name="connsiteX34" fmla="*/ 1282889 w 1352732"/>
              <a:gd name="connsiteY34" fmla="*/ 629245 h 1011463"/>
              <a:gd name="connsiteX35" fmla="*/ 1323833 w 1352732"/>
              <a:gd name="connsiteY35" fmla="*/ 588302 h 1011463"/>
              <a:gd name="connsiteX36" fmla="*/ 1351128 w 1352732"/>
              <a:gd name="connsiteY36" fmla="*/ 547359 h 1011463"/>
              <a:gd name="connsiteX37" fmla="*/ 1269242 w 1352732"/>
              <a:gd name="connsiteY37" fmla="*/ 492768 h 1011463"/>
              <a:gd name="connsiteX38" fmla="*/ 1187355 w 1352732"/>
              <a:gd name="connsiteY38" fmla="*/ 438176 h 1011463"/>
              <a:gd name="connsiteX39" fmla="*/ 1105469 w 1352732"/>
              <a:gd name="connsiteY39" fmla="*/ 383585 h 1011463"/>
              <a:gd name="connsiteX40" fmla="*/ 1023582 w 1352732"/>
              <a:gd name="connsiteY40" fmla="*/ 342642 h 1011463"/>
              <a:gd name="connsiteX41" fmla="*/ 928048 w 1352732"/>
              <a:gd name="connsiteY41" fmla="*/ 328994 h 1011463"/>
              <a:gd name="connsiteX42" fmla="*/ 887104 w 1352732"/>
              <a:gd name="connsiteY42" fmla="*/ 301699 h 1011463"/>
              <a:gd name="connsiteX43" fmla="*/ 846161 w 1352732"/>
              <a:gd name="connsiteY43" fmla="*/ 288051 h 1011463"/>
              <a:gd name="connsiteX44" fmla="*/ 832513 w 1352732"/>
              <a:gd name="connsiteY44" fmla="*/ 247108 h 1011463"/>
              <a:gd name="connsiteX45" fmla="*/ 873457 w 1352732"/>
              <a:gd name="connsiteY45" fmla="*/ 137926 h 1011463"/>
              <a:gd name="connsiteX46" fmla="*/ 887104 w 1352732"/>
              <a:gd name="connsiteY46" fmla="*/ 96982 h 1011463"/>
              <a:gd name="connsiteX47" fmla="*/ 928048 w 1352732"/>
              <a:gd name="connsiteY47" fmla="*/ 56039 h 1011463"/>
              <a:gd name="connsiteX48" fmla="*/ 832513 w 1352732"/>
              <a:gd name="connsiteY48" fmla="*/ 28744 h 1011463"/>
              <a:gd name="connsiteX49" fmla="*/ 777922 w 1352732"/>
              <a:gd name="connsiteY49" fmla="*/ 110630 h 1011463"/>
              <a:gd name="connsiteX50" fmla="*/ 736979 w 1352732"/>
              <a:gd name="connsiteY50" fmla="*/ 137926 h 1011463"/>
              <a:gd name="connsiteX51" fmla="*/ 696036 w 1352732"/>
              <a:gd name="connsiteY51" fmla="*/ 178869 h 1011463"/>
              <a:gd name="connsiteX52" fmla="*/ 641445 w 1352732"/>
              <a:gd name="connsiteY52" fmla="*/ 192517 h 1011463"/>
              <a:gd name="connsiteX53" fmla="*/ 600501 w 1352732"/>
              <a:gd name="connsiteY53" fmla="*/ 206165 h 1011463"/>
              <a:gd name="connsiteX54" fmla="*/ 614149 w 1352732"/>
              <a:gd name="connsiteY54" fmla="*/ 274403 h 1011463"/>
              <a:gd name="connsiteX55" fmla="*/ 696036 w 1352732"/>
              <a:gd name="connsiteY55" fmla="*/ 301699 h 1011463"/>
              <a:gd name="connsiteX56" fmla="*/ 682388 w 1352732"/>
              <a:gd name="connsiteY56" fmla="*/ 356290 h 1011463"/>
              <a:gd name="connsiteX57" fmla="*/ 614149 w 1352732"/>
              <a:gd name="connsiteY57" fmla="*/ 424529 h 1011463"/>
              <a:gd name="connsiteX58" fmla="*/ 559558 w 1352732"/>
              <a:gd name="connsiteY58" fmla="*/ 438176 h 1011463"/>
              <a:gd name="connsiteX59" fmla="*/ 504967 w 1352732"/>
              <a:gd name="connsiteY59" fmla="*/ 424529 h 1011463"/>
              <a:gd name="connsiteX60" fmla="*/ 477672 w 1352732"/>
              <a:gd name="connsiteY60" fmla="*/ 342642 h 1011463"/>
              <a:gd name="connsiteX61" fmla="*/ 491319 w 1352732"/>
              <a:gd name="connsiteY61" fmla="*/ 274403 h 10114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352732" h="1011463">
                <a:moveTo>
                  <a:pt x="573206" y="438176"/>
                </a:moveTo>
                <a:cubicBezTo>
                  <a:pt x="550460" y="433627"/>
                  <a:pt x="523277" y="438770"/>
                  <a:pt x="504967" y="424529"/>
                </a:cubicBezTo>
                <a:cubicBezTo>
                  <a:pt x="479072" y="404389"/>
                  <a:pt x="450376" y="342642"/>
                  <a:pt x="450376" y="342642"/>
                </a:cubicBezTo>
                <a:cubicBezTo>
                  <a:pt x="454925" y="328994"/>
                  <a:pt x="453852" y="311871"/>
                  <a:pt x="464024" y="301699"/>
                </a:cubicBezTo>
                <a:cubicBezTo>
                  <a:pt x="509516" y="256207"/>
                  <a:pt x="518615" y="328994"/>
                  <a:pt x="491319" y="247108"/>
                </a:cubicBezTo>
                <a:cubicBezTo>
                  <a:pt x="468573" y="251657"/>
                  <a:pt x="446277" y="260756"/>
                  <a:pt x="423080" y="260756"/>
                </a:cubicBezTo>
                <a:cubicBezTo>
                  <a:pt x="379015" y="260756"/>
                  <a:pt x="360976" y="242099"/>
                  <a:pt x="327546" y="219812"/>
                </a:cubicBezTo>
                <a:lnTo>
                  <a:pt x="218364" y="383585"/>
                </a:lnTo>
                <a:cubicBezTo>
                  <a:pt x="209265" y="397233"/>
                  <a:pt x="196256" y="408968"/>
                  <a:pt x="191069" y="424529"/>
                </a:cubicBezTo>
                <a:cubicBezTo>
                  <a:pt x="186520" y="438177"/>
                  <a:pt x="185401" y="453502"/>
                  <a:pt x="177421" y="465472"/>
                </a:cubicBezTo>
                <a:cubicBezTo>
                  <a:pt x="166715" y="481531"/>
                  <a:pt x="148327" y="491180"/>
                  <a:pt x="136477" y="506415"/>
                </a:cubicBezTo>
                <a:cubicBezTo>
                  <a:pt x="116336" y="532310"/>
                  <a:pt x="81886" y="588302"/>
                  <a:pt x="81886" y="588302"/>
                </a:cubicBezTo>
                <a:cubicBezTo>
                  <a:pt x="77337" y="629245"/>
                  <a:pt x="76318" y="670737"/>
                  <a:pt x="68239" y="711132"/>
                </a:cubicBezTo>
                <a:cubicBezTo>
                  <a:pt x="62596" y="739345"/>
                  <a:pt x="40943" y="793018"/>
                  <a:pt x="40943" y="793018"/>
                </a:cubicBezTo>
                <a:cubicBezTo>
                  <a:pt x="54591" y="802117"/>
                  <a:pt x="70288" y="808716"/>
                  <a:pt x="81886" y="820314"/>
                </a:cubicBezTo>
                <a:cubicBezTo>
                  <a:pt x="93484" y="831912"/>
                  <a:pt x="96374" y="851010"/>
                  <a:pt x="109182" y="861257"/>
                </a:cubicBezTo>
                <a:cubicBezTo>
                  <a:pt x="120416" y="870244"/>
                  <a:pt x="136477" y="870356"/>
                  <a:pt x="150125" y="874905"/>
                </a:cubicBezTo>
                <a:cubicBezTo>
                  <a:pt x="136477" y="884003"/>
                  <a:pt x="123853" y="894865"/>
                  <a:pt x="109182" y="902200"/>
                </a:cubicBezTo>
                <a:cubicBezTo>
                  <a:pt x="96315" y="908634"/>
                  <a:pt x="80209" y="907868"/>
                  <a:pt x="68239" y="915848"/>
                </a:cubicBezTo>
                <a:cubicBezTo>
                  <a:pt x="36711" y="936867"/>
                  <a:pt x="20142" y="967520"/>
                  <a:pt x="0" y="997735"/>
                </a:cubicBezTo>
                <a:cubicBezTo>
                  <a:pt x="50839" y="1003383"/>
                  <a:pt x="149027" y="1025579"/>
                  <a:pt x="204716" y="997735"/>
                </a:cubicBezTo>
                <a:cubicBezTo>
                  <a:pt x="219387" y="990399"/>
                  <a:pt x="225350" y="971780"/>
                  <a:pt x="232012" y="956791"/>
                </a:cubicBezTo>
                <a:cubicBezTo>
                  <a:pt x="243697" y="930499"/>
                  <a:pt x="232012" y="884003"/>
                  <a:pt x="259307" y="874905"/>
                </a:cubicBezTo>
                <a:cubicBezTo>
                  <a:pt x="408623" y="825133"/>
                  <a:pt x="182462" y="904510"/>
                  <a:pt x="341194" y="833962"/>
                </a:cubicBezTo>
                <a:cubicBezTo>
                  <a:pt x="367486" y="822277"/>
                  <a:pt x="399140" y="822626"/>
                  <a:pt x="423080" y="806666"/>
                </a:cubicBezTo>
                <a:lnTo>
                  <a:pt x="504967" y="752075"/>
                </a:lnTo>
                <a:cubicBezTo>
                  <a:pt x="518615" y="742976"/>
                  <a:pt x="534311" y="736377"/>
                  <a:pt x="545910" y="724779"/>
                </a:cubicBezTo>
                <a:cubicBezTo>
                  <a:pt x="559558" y="711131"/>
                  <a:pt x="569982" y="693209"/>
                  <a:pt x="586854" y="683836"/>
                </a:cubicBezTo>
                <a:cubicBezTo>
                  <a:pt x="612005" y="669863"/>
                  <a:pt x="668740" y="656541"/>
                  <a:pt x="668740" y="656541"/>
                </a:cubicBezTo>
                <a:cubicBezTo>
                  <a:pt x="680890" y="658971"/>
                  <a:pt x="774701" y="676606"/>
                  <a:pt x="791570" y="683836"/>
                </a:cubicBezTo>
                <a:cubicBezTo>
                  <a:pt x="806646" y="690297"/>
                  <a:pt x="817842" y="703797"/>
                  <a:pt x="832513" y="711132"/>
                </a:cubicBezTo>
                <a:cubicBezTo>
                  <a:pt x="845380" y="717566"/>
                  <a:pt x="859809" y="720230"/>
                  <a:pt x="873457" y="724779"/>
                </a:cubicBezTo>
                <a:cubicBezTo>
                  <a:pt x="968991" y="720230"/>
                  <a:pt x="1065156" y="722995"/>
                  <a:pt x="1160060" y="711132"/>
                </a:cubicBezTo>
                <a:cubicBezTo>
                  <a:pt x="1187536" y="707697"/>
                  <a:pt x="1224147" y="654759"/>
                  <a:pt x="1241946" y="642893"/>
                </a:cubicBezTo>
                <a:cubicBezTo>
                  <a:pt x="1253916" y="634913"/>
                  <a:pt x="1269241" y="633794"/>
                  <a:pt x="1282889" y="629245"/>
                </a:cubicBezTo>
                <a:cubicBezTo>
                  <a:pt x="1296537" y="615597"/>
                  <a:pt x="1311477" y="603129"/>
                  <a:pt x="1323833" y="588302"/>
                </a:cubicBezTo>
                <a:cubicBezTo>
                  <a:pt x="1334334" y="575701"/>
                  <a:pt x="1359266" y="561600"/>
                  <a:pt x="1351128" y="547359"/>
                </a:cubicBezTo>
                <a:cubicBezTo>
                  <a:pt x="1334852" y="518876"/>
                  <a:pt x="1292439" y="515965"/>
                  <a:pt x="1269242" y="492768"/>
                </a:cubicBezTo>
                <a:cubicBezTo>
                  <a:pt x="1178376" y="401902"/>
                  <a:pt x="1276236" y="487555"/>
                  <a:pt x="1187355" y="438176"/>
                </a:cubicBezTo>
                <a:cubicBezTo>
                  <a:pt x="1158678" y="422244"/>
                  <a:pt x="1132764" y="401782"/>
                  <a:pt x="1105469" y="383585"/>
                </a:cubicBezTo>
                <a:cubicBezTo>
                  <a:pt x="1070965" y="360583"/>
                  <a:pt x="1063939" y="350714"/>
                  <a:pt x="1023582" y="342642"/>
                </a:cubicBezTo>
                <a:cubicBezTo>
                  <a:pt x="992039" y="336333"/>
                  <a:pt x="959893" y="333543"/>
                  <a:pt x="928048" y="328994"/>
                </a:cubicBezTo>
                <a:cubicBezTo>
                  <a:pt x="914400" y="319896"/>
                  <a:pt x="901775" y="309034"/>
                  <a:pt x="887104" y="301699"/>
                </a:cubicBezTo>
                <a:cubicBezTo>
                  <a:pt x="874237" y="295265"/>
                  <a:pt x="856333" y="298223"/>
                  <a:pt x="846161" y="288051"/>
                </a:cubicBezTo>
                <a:cubicBezTo>
                  <a:pt x="835989" y="277879"/>
                  <a:pt x="837062" y="260756"/>
                  <a:pt x="832513" y="247108"/>
                </a:cubicBezTo>
                <a:cubicBezTo>
                  <a:pt x="858846" y="115445"/>
                  <a:pt x="826599" y="231644"/>
                  <a:pt x="873457" y="137926"/>
                </a:cubicBezTo>
                <a:cubicBezTo>
                  <a:pt x="879891" y="125059"/>
                  <a:pt x="879124" y="108952"/>
                  <a:pt x="887104" y="96982"/>
                </a:cubicBezTo>
                <a:cubicBezTo>
                  <a:pt x="897810" y="80923"/>
                  <a:pt x="914400" y="69687"/>
                  <a:pt x="928048" y="56039"/>
                </a:cubicBezTo>
                <a:cubicBezTo>
                  <a:pt x="912849" y="10443"/>
                  <a:pt x="914741" y="-28815"/>
                  <a:pt x="832513" y="28744"/>
                </a:cubicBezTo>
                <a:cubicBezTo>
                  <a:pt x="805638" y="47556"/>
                  <a:pt x="805217" y="92433"/>
                  <a:pt x="777922" y="110630"/>
                </a:cubicBezTo>
                <a:cubicBezTo>
                  <a:pt x="764274" y="119729"/>
                  <a:pt x="749580" y="127425"/>
                  <a:pt x="736979" y="137926"/>
                </a:cubicBezTo>
                <a:cubicBezTo>
                  <a:pt x="722152" y="150282"/>
                  <a:pt x="712794" y="169293"/>
                  <a:pt x="696036" y="178869"/>
                </a:cubicBezTo>
                <a:cubicBezTo>
                  <a:pt x="679750" y="188175"/>
                  <a:pt x="659480" y="187364"/>
                  <a:pt x="641445" y="192517"/>
                </a:cubicBezTo>
                <a:cubicBezTo>
                  <a:pt x="627612" y="196469"/>
                  <a:pt x="614149" y="201616"/>
                  <a:pt x="600501" y="206165"/>
                </a:cubicBezTo>
                <a:cubicBezTo>
                  <a:pt x="605050" y="228911"/>
                  <a:pt x="597747" y="258001"/>
                  <a:pt x="614149" y="274403"/>
                </a:cubicBezTo>
                <a:cubicBezTo>
                  <a:pt x="634494" y="294748"/>
                  <a:pt x="696036" y="301699"/>
                  <a:pt x="696036" y="301699"/>
                </a:cubicBezTo>
                <a:cubicBezTo>
                  <a:pt x="691487" y="319896"/>
                  <a:pt x="689777" y="339050"/>
                  <a:pt x="682388" y="356290"/>
                </a:cubicBezTo>
                <a:cubicBezTo>
                  <a:pt x="668741" y="388133"/>
                  <a:pt x="645992" y="410882"/>
                  <a:pt x="614149" y="424529"/>
                </a:cubicBezTo>
                <a:cubicBezTo>
                  <a:pt x="596909" y="431918"/>
                  <a:pt x="577755" y="433627"/>
                  <a:pt x="559558" y="438176"/>
                </a:cubicBezTo>
                <a:cubicBezTo>
                  <a:pt x="541361" y="433627"/>
                  <a:pt x="517174" y="438770"/>
                  <a:pt x="504967" y="424529"/>
                </a:cubicBezTo>
                <a:cubicBezTo>
                  <a:pt x="486242" y="402684"/>
                  <a:pt x="477672" y="342642"/>
                  <a:pt x="477672" y="342642"/>
                </a:cubicBezTo>
                <a:cubicBezTo>
                  <a:pt x="492422" y="283637"/>
                  <a:pt x="491319" y="306808"/>
                  <a:pt x="491319" y="274403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032496" y="5145206"/>
            <a:ext cx="4259122" cy="1310185"/>
          </a:xfrm>
          <a:custGeom>
            <a:avLst/>
            <a:gdLst>
              <a:gd name="connsiteX0" fmla="*/ 4259122 w 4259122"/>
              <a:gd name="connsiteY0" fmla="*/ 1310185 h 1310185"/>
              <a:gd name="connsiteX1" fmla="*/ 4218179 w 4259122"/>
              <a:gd name="connsiteY1" fmla="*/ 1146412 h 1310185"/>
              <a:gd name="connsiteX2" fmla="*/ 4204531 w 4259122"/>
              <a:gd name="connsiteY2" fmla="*/ 1105469 h 1310185"/>
              <a:gd name="connsiteX3" fmla="*/ 4177235 w 4259122"/>
              <a:gd name="connsiteY3" fmla="*/ 1064525 h 1310185"/>
              <a:gd name="connsiteX4" fmla="*/ 4231826 w 4259122"/>
              <a:gd name="connsiteY4" fmla="*/ 982639 h 1310185"/>
              <a:gd name="connsiteX5" fmla="*/ 4245474 w 4259122"/>
              <a:gd name="connsiteY5" fmla="*/ 941695 h 1310185"/>
              <a:gd name="connsiteX6" fmla="*/ 4122644 w 4259122"/>
              <a:gd name="connsiteY6" fmla="*/ 968991 h 1310185"/>
              <a:gd name="connsiteX7" fmla="*/ 4081701 w 4259122"/>
              <a:gd name="connsiteY7" fmla="*/ 996287 h 1310185"/>
              <a:gd name="connsiteX8" fmla="*/ 3999814 w 4259122"/>
              <a:gd name="connsiteY8" fmla="*/ 1078173 h 1310185"/>
              <a:gd name="connsiteX9" fmla="*/ 3876985 w 4259122"/>
              <a:gd name="connsiteY9" fmla="*/ 1064525 h 1310185"/>
              <a:gd name="connsiteX10" fmla="*/ 3808746 w 4259122"/>
              <a:gd name="connsiteY10" fmla="*/ 996287 h 1310185"/>
              <a:gd name="connsiteX11" fmla="*/ 3767803 w 4259122"/>
              <a:gd name="connsiteY11" fmla="*/ 982639 h 1310185"/>
              <a:gd name="connsiteX12" fmla="*/ 3726859 w 4259122"/>
              <a:gd name="connsiteY12" fmla="*/ 1064525 h 1310185"/>
              <a:gd name="connsiteX13" fmla="*/ 3685916 w 4259122"/>
              <a:gd name="connsiteY13" fmla="*/ 1091821 h 1310185"/>
              <a:gd name="connsiteX14" fmla="*/ 3644973 w 4259122"/>
              <a:gd name="connsiteY14" fmla="*/ 1078173 h 1310185"/>
              <a:gd name="connsiteX15" fmla="*/ 3617677 w 4259122"/>
              <a:gd name="connsiteY15" fmla="*/ 1037230 h 1310185"/>
              <a:gd name="connsiteX16" fmla="*/ 3399313 w 4259122"/>
              <a:gd name="connsiteY16" fmla="*/ 1023582 h 1310185"/>
              <a:gd name="connsiteX17" fmla="*/ 3276483 w 4259122"/>
              <a:gd name="connsiteY17" fmla="*/ 955343 h 1310185"/>
              <a:gd name="connsiteX18" fmla="*/ 3262835 w 4259122"/>
              <a:gd name="connsiteY18" fmla="*/ 914400 h 1310185"/>
              <a:gd name="connsiteX19" fmla="*/ 3235540 w 4259122"/>
              <a:gd name="connsiteY19" fmla="*/ 873457 h 1310185"/>
              <a:gd name="connsiteX20" fmla="*/ 3221892 w 4259122"/>
              <a:gd name="connsiteY20" fmla="*/ 655093 h 1310185"/>
              <a:gd name="connsiteX21" fmla="*/ 3180949 w 4259122"/>
              <a:gd name="connsiteY21" fmla="*/ 641445 h 1310185"/>
              <a:gd name="connsiteX22" fmla="*/ 3099062 w 4259122"/>
              <a:gd name="connsiteY22" fmla="*/ 600501 h 1310185"/>
              <a:gd name="connsiteX23" fmla="*/ 2976232 w 4259122"/>
              <a:gd name="connsiteY23" fmla="*/ 614149 h 1310185"/>
              <a:gd name="connsiteX24" fmla="*/ 2962585 w 4259122"/>
              <a:gd name="connsiteY24" fmla="*/ 655093 h 1310185"/>
              <a:gd name="connsiteX25" fmla="*/ 2907994 w 4259122"/>
              <a:gd name="connsiteY25" fmla="*/ 668740 h 1310185"/>
              <a:gd name="connsiteX26" fmla="*/ 2921641 w 4259122"/>
              <a:gd name="connsiteY26" fmla="*/ 709684 h 1310185"/>
              <a:gd name="connsiteX27" fmla="*/ 2976232 w 4259122"/>
              <a:gd name="connsiteY27" fmla="*/ 777922 h 1310185"/>
              <a:gd name="connsiteX28" fmla="*/ 2935289 w 4259122"/>
              <a:gd name="connsiteY28" fmla="*/ 818866 h 1310185"/>
              <a:gd name="connsiteX29" fmla="*/ 3017176 w 4259122"/>
              <a:gd name="connsiteY29" fmla="*/ 873457 h 1310185"/>
              <a:gd name="connsiteX30" fmla="*/ 3058119 w 4259122"/>
              <a:gd name="connsiteY30" fmla="*/ 914400 h 1310185"/>
              <a:gd name="connsiteX31" fmla="*/ 3030823 w 4259122"/>
              <a:gd name="connsiteY31" fmla="*/ 955343 h 1310185"/>
              <a:gd name="connsiteX32" fmla="*/ 3044471 w 4259122"/>
              <a:gd name="connsiteY32" fmla="*/ 996287 h 1310185"/>
              <a:gd name="connsiteX33" fmla="*/ 2976232 w 4259122"/>
              <a:gd name="connsiteY33" fmla="*/ 1050878 h 1310185"/>
              <a:gd name="connsiteX34" fmla="*/ 2894346 w 4259122"/>
              <a:gd name="connsiteY34" fmla="*/ 1119116 h 1310185"/>
              <a:gd name="connsiteX35" fmla="*/ 2853403 w 4259122"/>
              <a:gd name="connsiteY35" fmla="*/ 1105469 h 1310185"/>
              <a:gd name="connsiteX36" fmla="*/ 2798811 w 4259122"/>
              <a:gd name="connsiteY36" fmla="*/ 1091821 h 1310185"/>
              <a:gd name="connsiteX37" fmla="*/ 2757868 w 4259122"/>
              <a:gd name="connsiteY37" fmla="*/ 941695 h 1310185"/>
              <a:gd name="connsiteX38" fmla="*/ 2730573 w 4259122"/>
              <a:gd name="connsiteY38" fmla="*/ 900752 h 1310185"/>
              <a:gd name="connsiteX39" fmla="*/ 2689629 w 4259122"/>
              <a:gd name="connsiteY39" fmla="*/ 818866 h 1310185"/>
              <a:gd name="connsiteX40" fmla="*/ 2675982 w 4259122"/>
              <a:gd name="connsiteY40" fmla="*/ 777922 h 1310185"/>
              <a:gd name="connsiteX41" fmla="*/ 2594095 w 4259122"/>
              <a:gd name="connsiteY41" fmla="*/ 750627 h 1310185"/>
              <a:gd name="connsiteX42" fmla="*/ 2553152 w 4259122"/>
              <a:gd name="connsiteY42" fmla="*/ 614149 h 1310185"/>
              <a:gd name="connsiteX43" fmla="*/ 2594095 w 4259122"/>
              <a:gd name="connsiteY43" fmla="*/ 573206 h 1310185"/>
              <a:gd name="connsiteX44" fmla="*/ 2525856 w 4259122"/>
              <a:gd name="connsiteY44" fmla="*/ 450376 h 1310185"/>
              <a:gd name="connsiteX45" fmla="*/ 2484913 w 4259122"/>
              <a:gd name="connsiteY45" fmla="*/ 423081 h 1310185"/>
              <a:gd name="connsiteX46" fmla="*/ 2416674 w 4259122"/>
              <a:gd name="connsiteY46" fmla="*/ 368490 h 1310185"/>
              <a:gd name="connsiteX47" fmla="*/ 2334788 w 4259122"/>
              <a:gd name="connsiteY47" fmla="*/ 313898 h 1310185"/>
              <a:gd name="connsiteX48" fmla="*/ 2293844 w 4259122"/>
              <a:gd name="connsiteY48" fmla="*/ 286603 h 1310185"/>
              <a:gd name="connsiteX49" fmla="*/ 2252901 w 4259122"/>
              <a:gd name="connsiteY49" fmla="*/ 245660 h 1310185"/>
              <a:gd name="connsiteX50" fmla="*/ 2225605 w 4259122"/>
              <a:gd name="connsiteY50" fmla="*/ 163773 h 1310185"/>
              <a:gd name="connsiteX51" fmla="*/ 2143719 w 4259122"/>
              <a:gd name="connsiteY51" fmla="*/ 109182 h 1310185"/>
              <a:gd name="connsiteX52" fmla="*/ 2048185 w 4259122"/>
              <a:gd name="connsiteY52" fmla="*/ 13648 h 1310185"/>
              <a:gd name="connsiteX53" fmla="*/ 1993594 w 4259122"/>
              <a:gd name="connsiteY53" fmla="*/ 0 h 1310185"/>
              <a:gd name="connsiteX54" fmla="*/ 1939003 w 4259122"/>
              <a:gd name="connsiteY54" fmla="*/ 13648 h 1310185"/>
              <a:gd name="connsiteX55" fmla="*/ 1925355 w 4259122"/>
              <a:gd name="connsiteY55" fmla="*/ 54591 h 1310185"/>
              <a:gd name="connsiteX56" fmla="*/ 1966298 w 4259122"/>
              <a:gd name="connsiteY56" fmla="*/ 150125 h 1310185"/>
              <a:gd name="connsiteX57" fmla="*/ 2007241 w 4259122"/>
              <a:gd name="connsiteY57" fmla="*/ 177421 h 1310185"/>
              <a:gd name="connsiteX58" fmla="*/ 2020889 w 4259122"/>
              <a:gd name="connsiteY58" fmla="*/ 218364 h 1310185"/>
              <a:gd name="connsiteX59" fmla="*/ 2075480 w 4259122"/>
              <a:gd name="connsiteY59" fmla="*/ 300251 h 1310185"/>
              <a:gd name="connsiteX60" fmla="*/ 2089128 w 4259122"/>
              <a:gd name="connsiteY60" fmla="*/ 341194 h 1310185"/>
              <a:gd name="connsiteX61" fmla="*/ 2171014 w 4259122"/>
              <a:gd name="connsiteY61" fmla="*/ 395785 h 1310185"/>
              <a:gd name="connsiteX62" fmla="*/ 2252901 w 4259122"/>
              <a:gd name="connsiteY62" fmla="*/ 423081 h 1310185"/>
              <a:gd name="connsiteX63" fmla="*/ 2266549 w 4259122"/>
              <a:gd name="connsiteY63" fmla="*/ 464024 h 1310185"/>
              <a:gd name="connsiteX64" fmla="*/ 2280197 w 4259122"/>
              <a:gd name="connsiteY64" fmla="*/ 532263 h 1310185"/>
              <a:gd name="connsiteX65" fmla="*/ 2321140 w 4259122"/>
              <a:gd name="connsiteY65" fmla="*/ 545910 h 1310185"/>
              <a:gd name="connsiteX66" fmla="*/ 2389379 w 4259122"/>
              <a:gd name="connsiteY66" fmla="*/ 614149 h 1310185"/>
              <a:gd name="connsiteX67" fmla="*/ 2457617 w 4259122"/>
              <a:gd name="connsiteY67" fmla="*/ 696036 h 1310185"/>
              <a:gd name="connsiteX68" fmla="*/ 2443970 w 4259122"/>
              <a:gd name="connsiteY68" fmla="*/ 736979 h 1310185"/>
              <a:gd name="connsiteX69" fmla="*/ 2362083 w 4259122"/>
              <a:gd name="connsiteY69" fmla="*/ 736979 h 1310185"/>
              <a:gd name="connsiteX70" fmla="*/ 2307492 w 4259122"/>
              <a:gd name="connsiteY70" fmla="*/ 736979 h 1310185"/>
              <a:gd name="connsiteX71" fmla="*/ 2348435 w 4259122"/>
              <a:gd name="connsiteY71" fmla="*/ 832513 h 1310185"/>
              <a:gd name="connsiteX72" fmla="*/ 2334788 w 4259122"/>
              <a:gd name="connsiteY72" fmla="*/ 873457 h 1310185"/>
              <a:gd name="connsiteX73" fmla="*/ 2252901 w 4259122"/>
              <a:gd name="connsiteY73" fmla="*/ 914400 h 1310185"/>
              <a:gd name="connsiteX74" fmla="*/ 2239253 w 4259122"/>
              <a:gd name="connsiteY74" fmla="*/ 955343 h 1310185"/>
              <a:gd name="connsiteX75" fmla="*/ 2157367 w 4259122"/>
              <a:gd name="connsiteY75" fmla="*/ 928048 h 1310185"/>
              <a:gd name="connsiteX76" fmla="*/ 2171014 w 4259122"/>
              <a:gd name="connsiteY76" fmla="*/ 982639 h 1310185"/>
              <a:gd name="connsiteX77" fmla="*/ 2184662 w 4259122"/>
              <a:gd name="connsiteY77" fmla="*/ 1064525 h 1310185"/>
              <a:gd name="connsiteX78" fmla="*/ 2130071 w 4259122"/>
              <a:gd name="connsiteY78" fmla="*/ 1078173 h 1310185"/>
              <a:gd name="connsiteX79" fmla="*/ 2089128 w 4259122"/>
              <a:gd name="connsiteY79" fmla="*/ 1091821 h 1310185"/>
              <a:gd name="connsiteX80" fmla="*/ 1966298 w 4259122"/>
              <a:gd name="connsiteY80" fmla="*/ 1064525 h 1310185"/>
              <a:gd name="connsiteX81" fmla="*/ 1939003 w 4259122"/>
              <a:gd name="connsiteY81" fmla="*/ 1023582 h 1310185"/>
              <a:gd name="connsiteX82" fmla="*/ 1857116 w 4259122"/>
              <a:gd name="connsiteY82" fmla="*/ 968991 h 1310185"/>
              <a:gd name="connsiteX83" fmla="*/ 2007241 w 4259122"/>
              <a:gd name="connsiteY83" fmla="*/ 900752 h 1310185"/>
              <a:gd name="connsiteX84" fmla="*/ 2130071 w 4259122"/>
              <a:gd name="connsiteY84" fmla="*/ 887104 h 1310185"/>
              <a:gd name="connsiteX85" fmla="*/ 2157367 w 4259122"/>
              <a:gd name="connsiteY85" fmla="*/ 846161 h 1310185"/>
              <a:gd name="connsiteX86" fmla="*/ 2198310 w 4259122"/>
              <a:gd name="connsiteY86" fmla="*/ 832513 h 1310185"/>
              <a:gd name="connsiteX87" fmla="*/ 2157367 w 4259122"/>
              <a:gd name="connsiteY87" fmla="*/ 709684 h 1310185"/>
              <a:gd name="connsiteX88" fmla="*/ 2143719 w 4259122"/>
              <a:gd name="connsiteY88" fmla="*/ 668740 h 1310185"/>
              <a:gd name="connsiteX89" fmla="*/ 2061832 w 4259122"/>
              <a:gd name="connsiteY89" fmla="*/ 600501 h 1310185"/>
              <a:gd name="connsiteX90" fmla="*/ 1939003 w 4259122"/>
              <a:gd name="connsiteY90" fmla="*/ 504967 h 1310185"/>
              <a:gd name="connsiteX91" fmla="*/ 1857116 w 4259122"/>
              <a:gd name="connsiteY91" fmla="*/ 464024 h 1310185"/>
              <a:gd name="connsiteX92" fmla="*/ 1829820 w 4259122"/>
              <a:gd name="connsiteY92" fmla="*/ 423081 h 1310185"/>
              <a:gd name="connsiteX93" fmla="*/ 1788877 w 4259122"/>
              <a:gd name="connsiteY93" fmla="*/ 395785 h 1310185"/>
              <a:gd name="connsiteX94" fmla="*/ 1693343 w 4259122"/>
              <a:gd name="connsiteY94" fmla="*/ 286603 h 1310185"/>
              <a:gd name="connsiteX95" fmla="*/ 1666047 w 4259122"/>
              <a:gd name="connsiteY95" fmla="*/ 245660 h 1310185"/>
              <a:gd name="connsiteX96" fmla="*/ 1638752 w 4259122"/>
              <a:gd name="connsiteY96" fmla="*/ 163773 h 1310185"/>
              <a:gd name="connsiteX97" fmla="*/ 1597808 w 4259122"/>
              <a:gd name="connsiteY97" fmla="*/ 136478 h 1310185"/>
              <a:gd name="connsiteX98" fmla="*/ 1447683 w 4259122"/>
              <a:gd name="connsiteY98" fmla="*/ 204716 h 1310185"/>
              <a:gd name="connsiteX99" fmla="*/ 1447683 w 4259122"/>
              <a:gd name="connsiteY99" fmla="*/ 204716 h 1310185"/>
              <a:gd name="connsiteX100" fmla="*/ 1365797 w 4259122"/>
              <a:gd name="connsiteY100" fmla="*/ 232012 h 1310185"/>
              <a:gd name="connsiteX101" fmla="*/ 1256614 w 4259122"/>
              <a:gd name="connsiteY101" fmla="*/ 204716 h 1310185"/>
              <a:gd name="connsiteX102" fmla="*/ 1188376 w 4259122"/>
              <a:gd name="connsiteY102" fmla="*/ 191069 h 1310185"/>
              <a:gd name="connsiteX103" fmla="*/ 1106489 w 4259122"/>
              <a:gd name="connsiteY103" fmla="*/ 163773 h 1310185"/>
              <a:gd name="connsiteX104" fmla="*/ 1065546 w 4259122"/>
              <a:gd name="connsiteY104" fmla="*/ 177421 h 1310185"/>
              <a:gd name="connsiteX105" fmla="*/ 1051898 w 4259122"/>
              <a:gd name="connsiteY105" fmla="*/ 218364 h 1310185"/>
              <a:gd name="connsiteX106" fmla="*/ 1038250 w 4259122"/>
              <a:gd name="connsiteY106" fmla="*/ 286603 h 1310185"/>
              <a:gd name="connsiteX107" fmla="*/ 956364 w 4259122"/>
              <a:gd name="connsiteY107" fmla="*/ 313898 h 1310185"/>
              <a:gd name="connsiteX108" fmla="*/ 915420 w 4259122"/>
              <a:gd name="connsiteY108" fmla="*/ 327546 h 1310185"/>
              <a:gd name="connsiteX109" fmla="*/ 874477 w 4259122"/>
              <a:gd name="connsiteY109" fmla="*/ 368490 h 1310185"/>
              <a:gd name="connsiteX110" fmla="*/ 792591 w 4259122"/>
              <a:gd name="connsiteY110" fmla="*/ 423081 h 1310185"/>
              <a:gd name="connsiteX111" fmla="*/ 751647 w 4259122"/>
              <a:gd name="connsiteY111" fmla="*/ 450376 h 1310185"/>
              <a:gd name="connsiteX112" fmla="*/ 669761 w 4259122"/>
              <a:gd name="connsiteY112" fmla="*/ 504967 h 1310185"/>
              <a:gd name="connsiteX113" fmla="*/ 601522 w 4259122"/>
              <a:gd name="connsiteY113" fmla="*/ 641445 h 1310185"/>
              <a:gd name="connsiteX114" fmla="*/ 560579 w 4259122"/>
              <a:gd name="connsiteY114" fmla="*/ 655093 h 1310185"/>
              <a:gd name="connsiteX115" fmla="*/ 533283 w 4259122"/>
              <a:gd name="connsiteY115" fmla="*/ 696036 h 1310185"/>
              <a:gd name="connsiteX116" fmla="*/ 451397 w 4259122"/>
              <a:gd name="connsiteY116" fmla="*/ 750627 h 1310185"/>
              <a:gd name="connsiteX117" fmla="*/ 410453 w 4259122"/>
              <a:gd name="connsiteY117" fmla="*/ 791570 h 1310185"/>
              <a:gd name="connsiteX118" fmla="*/ 301271 w 4259122"/>
              <a:gd name="connsiteY118" fmla="*/ 777922 h 1310185"/>
              <a:gd name="connsiteX119" fmla="*/ 219385 w 4259122"/>
              <a:gd name="connsiteY119" fmla="*/ 750627 h 1310185"/>
              <a:gd name="connsiteX120" fmla="*/ 164794 w 4259122"/>
              <a:gd name="connsiteY120" fmla="*/ 736979 h 1310185"/>
              <a:gd name="connsiteX121" fmla="*/ 55611 w 4259122"/>
              <a:gd name="connsiteY121" fmla="*/ 750627 h 1310185"/>
              <a:gd name="connsiteX122" fmla="*/ 1020 w 4259122"/>
              <a:gd name="connsiteY122" fmla="*/ 764275 h 1310185"/>
              <a:gd name="connsiteX123" fmla="*/ 28316 w 4259122"/>
              <a:gd name="connsiteY123" fmla="*/ 873457 h 1310185"/>
              <a:gd name="connsiteX124" fmla="*/ 14668 w 4259122"/>
              <a:gd name="connsiteY124" fmla="*/ 1009934 h 1310185"/>
              <a:gd name="connsiteX125" fmla="*/ 41964 w 4259122"/>
              <a:gd name="connsiteY125" fmla="*/ 1146412 h 1310185"/>
              <a:gd name="connsiteX126" fmla="*/ 41964 w 4259122"/>
              <a:gd name="connsiteY126" fmla="*/ 1201003 h 13101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4259122" h="1310185">
                <a:moveTo>
                  <a:pt x="4259122" y="1310185"/>
                </a:moveTo>
                <a:cubicBezTo>
                  <a:pt x="4240744" y="1199920"/>
                  <a:pt x="4254224" y="1254548"/>
                  <a:pt x="4218179" y="1146412"/>
                </a:cubicBezTo>
                <a:cubicBezTo>
                  <a:pt x="4213630" y="1132764"/>
                  <a:pt x="4212511" y="1117439"/>
                  <a:pt x="4204531" y="1105469"/>
                </a:cubicBezTo>
                <a:lnTo>
                  <a:pt x="4177235" y="1064525"/>
                </a:lnTo>
                <a:cubicBezTo>
                  <a:pt x="4195432" y="1037230"/>
                  <a:pt x="4221452" y="1013761"/>
                  <a:pt x="4231826" y="982639"/>
                </a:cubicBezTo>
                <a:cubicBezTo>
                  <a:pt x="4236375" y="968991"/>
                  <a:pt x="4258831" y="947038"/>
                  <a:pt x="4245474" y="941695"/>
                </a:cubicBezTo>
                <a:cubicBezTo>
                  <a:pt x="4223639" y="932961"/>
                  <a:pt x="4151242" y="959458"/>
                  <a:pt x="4122644" y="968991"/>
                </a:cubicBezTo>
                <a:cubicBezTo>
                  <a:pt x="4108996" y="978090"/>
                  <a:pt x="4093960" y="985390"/>
                  <a:pt x="4081701" y="996287"/>
                </a:cubicBezTo>
                <a:cubicBezTo>
                  <a:pt x="4052850" y="1021933"/>
                  <a:pt x="3999814" y="1078173"/>
                  <a:pt x="3999814" y="1078173"/>
                </a:cubicBezTo>
                <a:cubicBezTo>
                  <a:pt x="3958871" y="1073624"/>
                  <a:pt x="3916950" y="1074516"/>
                  <a:pt x="3876985" y="1064525"/>
                </a:cubicBezTo>
                <a:cubicBezTo>
                  <a:pt x="3817428" y="1049636"/>
                  <a:pt x="3850105" y="1029374"/>
                  <a:pt x="3808746" y="996287"/>
                </a:cubicBezTo>
                <a:cubicBezTo>
                  <a:pt x="3797513" y="987300"/>
                  <a:pt x="3781451" y="987188"/>
                  <a:pt x="3767803" y="982639"/>
                </a:cubicBezTo>
                <a:cubicBezTo>
                  <a:pt x="3654064" y="1011074"/>
                  <a:pt x="3754847" y="966565"/>
                  <a:pt x="3726859" y="1064525"/>
                </a:cubicBezTo>
                <a:cubicBezTo>
                  <a:pt x="3722353" y="1080296"/>
                  <a:pt x="3699564" y="1082722"/>
                  <a:pt x="3685916" y="1091821"/>
                </a:cubicBezTo>
                <a:cubicBezTo>
                  <a:pt x="3672268" y="1087272"/>
                  <a:pt x="3656207" y="1087160"/>
                  <a:pt x="3644973" y="1078173"/>
                </a:cubicBezTo>
                <a:cubicBezTo>
                  <a:pt x="3632165" y="1067926"/>
                  <a:pt x="3633689" y="1040788"/>
                  <a:pt x="3617677" y="1037230"/>
                </a:cubicBezTo>
                <a:cubicBezTo>
                  <a:pt x="3546484" y="1021409"/>
                  <a:pt x="3472101" y="1028131"/>
                  <a:pt x="3399313" y="1023582"/>
                </a:cubicBezTo>
                <a:cubicBezTo>
                  <a:pt x="3305456" y="961011"/>
                  <a:pt x="3348548" y="979365"/>
                  <a:pt x="3276483" y="955343"/>
                </a:cubicBezTo>
                <a:cubicBezTo>
                  <a:pt x="3271934" y="941695"/>
                  <a:pt x="3269269" y="927267"/>
                  <a:pt x="3262835" y="914400"/>
                </a:cubicBezTo>
                <a:cubicBezTo>
                  <a:pt x="3255500" y="899729"/>
                  <a:pt x="3238098" y="889659"/>
                  <a:pt x="3235540" y="873457"/>
                </a:cubicBezTo>
                <a:cubicBezTo>
                  <a:pt x="3224166" y="801419"/>
                  <a:pt x="3238596" y="726084"/>
                  <a:pt x="3221892" y="655093"/>
                </a:cubicBezTo>
                <a:cubicBezTo>
                  <a:pt x="3218597" y="641089"/>
                  <a:pt x="3193816" y="647879"/>
                  <a:pt x="3180949" y="641445"/>
                </a:cubicBezTo>
                <a:cubicBezTo>
                  <a:pt x="3075123" y="588531"/>
                  <a:pt x="3201972" y="634805"/>
                  <a:pt x="3099062" y="600501"/>
                </a:cubicBezTo>
                <a:cubicBezTo>
                  <a:pt x="3058119" y="605050"/>
                  <a:pt x="3014481" y="598849"/>
                  <a:pt x="2976232" y="614149"/>
                </a:cubicBezTo>
                <a:cubicBezTo>
                  <a:pt x="2962875" y="619492"/>
                  <a:pt x="2973819" y="646106"/>
                  <a:pt x="2962585" y="655093"/>
                </a:cubicBezTo>
                <a:cubicBezTo>
                  <a:pt x="2947938" y="666810"/>
                  <a:pt x="2926191" y="664191"/>
                  <a:pt x="2907994" y="668740"/>
                </a:cubicBezTo>
                <a:cubicBezTo>
                  <a:pt x="2912543" y="682388"/>
                  <a:pt x="2912654" y="698450"/>
                  <a:pt x="2921641" y="709684"/>
                </a:cubicBezTo>
                <a:cubicBezTo>
                  <a:pt x="2992192" y="797873"/>
                  <a:pt x="2941930" y="675009"/>
                  <a:pt x="2976232" y="777922"/>
                </a:cubicBezTo>
                <a:cubicBezTo>
                  <a:pt x="2962584" y="791570"/>
                  <a:pt x="2927686" y="801126"/>
                  <a:pt x="2935289" y="818866"/>
                </a:cubicBezTo>
                <a:cubicBezTo>
                  <a:pt x="2948212" y="849019"/>
                  <a:pt x="2993979" y="850260"/>
                  <a:pt x="3017176" y="873457"/>
                </a:cubicBezTo>
                <a:lnTo>
                  <a:pt x="3058119" y="914400"/>
                </a:lnTo>
                <a:cubicBezTo>
                  <a:pt x="3049020" y="928048"/>
                  <a:pt x="3033520" y="939164"/>
                  <a:pt x="3030823" y="955343"/>
                </a:cubicBezTo>
                <a:cubicBezTo>
                  <a:pt x="3028458" y="969534"/>
                  <a:pt x="3046836" y="982096"/>
                  <a:pt x="3044471" y="996287"/>
                </a:cubicBezTo>
                <a:cubicBezTo>
                  <a:pt x="3037209" y="1039863"/>
                  <a:pt x="3008167" y="1040233"/>
                  <a:pt x="2976232" y="1050878"/>
                </a:cubicBezTo>
                <a:cubicBezTo>
                  <a:pt x="2963935" y="1063175"/>
                  <a:pt x="2917148" y="1115316"/>
                  <a:pt x="2894346" y="1119116"/>
                </a:cubicBezTo>
                <a:cubicBezTo>
                  <a:pt x="2880156" y="1121481"/>
                  <a:pt x="2867235" y="1109421"/>
                  <a:pt x="2853403" y="1105469"/>
                </a:cubicBezTo>
                <a:cubicBezTo>
                  <a:pt x="2835367" y="1100316"/>
                  <a:pt x="2817008" y="1096370"/>
                  <a:pt x="2798811" y="1091821"/>
                </a:cubicBezTo>
                <a:cubicBezTo>
                  <a:pt x="2737145" y="999321"/>
                  <a:pt x="2804914" y="1114200"/>
                  <a:pt x="2757868" y="941695"/>
                </a:cubicBezTo>
                <a:cubicBezTo>
                  <a:pt x="2753552" y="925871"/>
                  <a:pt x="2737908" y="915423"/>
                  <a:pt x="2730573" y="900752"/>
                </a:cubicBezTo>
                <a:cubicBezTo>
                  <a:pt x="2674073" y="787753"/>
                  <a:pt x="2767849" y="936194"/>
                  <a:pt x="2689629" y="818866"/>
                </a:cubicBezTo>
                <a:cubicBezTo>
                  <a:pt x="2685080" y="805218"/>
                  <a:pt x="2687688" y="786284"/>
                  <a:pt x="2675982" y="777922"/>
                </a:cubicBezTo>
                <a:cubicBezTo>
                  <a:pt x="2652569" y="761198"/>
                  <a:pt x="2594095" y="750627"/>
                  <a:pt x="2594095" y="750627"/>
                </a:cubicBezTo>
                <a:cubicBezTo>
                  <a:pt x="2555258" y="692371"/>
                  <a:pt x="2516591" y="678131"/>
                  <a:pt x="2553152" y="614149"/>
                </a:cubicBezTo>
                <a:cubicBezTo>
                  <a:pt x="2562728" y="597391"/>
                  <a:pt x="2580447" y="586854"/>
                  <a:pt x="2594095" y="573206"/>
                </a:cubicBezTo>
                <a:cubicBezTo>
                  <a:pt x="2579873" y="530541"/>
                  <a:pt x="2566079" y="477191"/>
                  <a:pt x="2525856" y="450376"/>
                </a:cubicBezTo>
                <a:lnTo>
                  <a:pt x="2484913" y="423081"/>
                </a:lnTo>
                <a:cubicBezTo>
                  <a:pt x="2434476" y="347426"/>
                  <a:pt x="2486475" y="407269"/>
                  <a:pt x="2416674" y="368490"/>
                </a:cubicBezTo>
                <a:cubicBezTo>
                  <a:pt x="2387997" y="352558"/>
                  <a:pt x="2362084" y="332095"/>
                  <a:pt x="2334788" y="313898"/>
                </a:cubicBezTo>
                <a:cubicBezTo>
                  <a:pt x="2321140" y="304799"/>
                  <a:pt x="2305442" y="298201"/>
                  <a:pt x="2293844" y="286603"/>
                </a:cubicBezTo>
                <a:lnTo>
                  <a:pt x="2252901" y="245660"/>
                </a:lnTo>
                <a:lnTo>
                  <a:pt x="2225605" y="163773"/>
                </a:lnTo>
                <a:cubicBezTo>
                  <a:pt x="2204622" y="100823"/>
                  <a:pt x="2226066" y="125652"/>
                  <a:pt x="2143719" y="109182"/>
                </a:cubicBezTo>
                <a:cubicBezTo>
                  <a:pt x="2087591" y="24990"/>
                  <a:pt x="2117425" y="33430"/>
                  <a:pt x="2048185" y="13648"/>
                </a:cubicBezTo>
                <a:cubicBezTo>
                  <a:pt x="2030150" y="8495"/>
                  <a:pt x="2011791" y="4549"/>
                  <a:pt x="1993594" y="0"/>
                </a:cubicBezTo>
                <a:cubicBezTo>
                  <a:pt x="1975397" y="4549"/>
                  <a:pt x="1953650" y="1931"/>
                  <a:pt x="1939003" y="13648"/>
                </a:cubicBezTo>
                <a:cubicBezTo>
                  <a:pt x="1927769" y="22635"/>
                  <a:pt x="1925355" y="40205"/>
                  <a:pt x="1925355" y="54591"/>
                </a:cubicBezTo>
                <a:cubicBezTo>
                  <a:pt x="1925355" y="85912"/>
                  <a:pt x="1944012" y="127839"/>
                  <a:pt x="1966298" y="150125"/>
                </a:cubicBezTo>
                <a:cubicBezTo>
                  <a:pt x="1977896" y="161723"/>
                  <a:pt x="1993593" y="168322"/>
                  <a:pt x="2007241" y="177421"/>
                </a:cubicBezTo>
                <a:cubicBezTo>
                  <a:pt x="2011790" y="191069"/>
                  <a:pt x="2013903" y="205788"/>
                  <a:pt x="2020889" y="218364"/>
                </a:cubicBezTo>
                <a:cubicBezTo>
                  <a:pt x="2036821" y="247041"/>
                  <a:pt x="2065106" y="269129"/>
                  <a:pt x="2075480" y="300251"/>
                </a:cubicBezTo>
                <a:cubicBezTo>
                  <a:pt x="2080029" y="313899"/>
                  <a:pt x="2078956" y="331022"/>
                  <a:pt x="2089128" y="341194"/>
                </a:cubicBezTo>
                <a:cubicBezTo>
                  <a:pt x="2112325" y="364391"/>
                  <a:pt x="2139893" y="385411"/>
                  <a:pt x="2171014" y="395785"/>
                </a:cubicBezTo>
                <a:lnTo>
                  <a:pt x="2252901" y="423081"/>
                </a:lnTo>
                <a:cubicBezTo>
                  <a:pt x="2257450" y="436729"/>
                  <a:pt x="2263060" y="450068"/>
                  <a:pt x="2266549" y="464024"/>
                </a:cubicBezTo>
                <a:cubicBezTo>
                  <a:pt x="2272175" y="486528"/>
                  <a:pt x="2267330" y="512962"/>
                  <a:pt x="2280197" y="532263"/>
                </a:cubicBezTo>
                <a:cubicBezTo>
                  <a:pt x="2288177" y="544233"/>
                  <a:pt x="2307492" y="541361"/>
                  <a:pt x="2321140" y="545910"/>
                </a:cubicBezTo>
                <a:cubicBezTo>
                  <a:pt x="2396200" y="595952"/>
                  <a:pt x="2332515" y="545911"/>
                  <a:pt x="2389379" y="614149"/>
                </a:cubicBezTo>
                <a:cubicBezTo>
                  <a:pt x="2476942" y="719225"/>
                  <a:pt x="2389853" y="594389"/>
                  <a:pt x="2457617" y="696036"/>
                </a:cubicBezTo>
                <a:cubicBezTo>
                  <a:pt x="2453068" y="709684"/>
                  <a:pt x="2454142" y="726807"/>
                  <a:pt x="2443970" y="736979"/>
                </a:cubicBezTo>
                <a:cubicBezTo>
                  <a:pt x="2416674" y="764275"/>
                  <a:pt x="2389379" y="746078"/>
                  <a:pt x="2362083" y="736979"/>
                </a:cubicBezTo>
                <a:cubicBezTo>
                  <a:pt x="2356985" y="721686"/>
                  <a:pt x="2338947" y="626884"/>
                  <a:pt x="2307492" y="736979"/>
                </a:cubicBezTo>
                <a:cubicBezTo>
                  <a:pt x="2298679" y="767824"/>
                  <a:pt x="2333855" y="810643"/>
                  <a:pt x="2348435" y="832513"/>
                </a:cubicBezTo>
                <a:cubicBezTo>
                  <a:pt x="2343886" y="846161"/>
                  <a:pt x="2343775" y="862223"/>
                  <a:pt x="2334788" y="873457"/>
                </a:cubicBezTo>
                <a:cubicBezTo>
                  <a:pt x="2315548" y="897507"/>
                  <a:pt x="2279871" y="905410"/>
                  <a:pt x="2252901" y="914400"/>
                </a:cubicBezTo>
                <a:cubicBezTo>
                  <a:pt x="2248352" y="928048"/>
                  <a:pt x="2253494" y="953308"/>
                  <a:pt x="2239253" y="955343"/>
                </a:cubicBezTo>
                <a:cubicBezTo>
                  <a:pt x="2210770" y="959412"/>
                  <a:pt x="2157367" y="928048"/>
                  <a:pt x="2157367" y="928048"/>
                </a:cubicBezTo>
                <a:cubicBezTo>
                  <a:pt x="2161916" y="946245"/>
                  <a:pt x="2163625" y="965399"/>
                  <a:pt x="2171014" y="982639"/>
                </a:cubicBezTo>
                <a:cubicBezTo>
                  <a:pt x="2181830" y="1007876"/>
                  <a:pt x="2224950" y="1032295"/>
                  <a:pt x="2184662" y="1064525"/>
                </a:cubicBezTo>
                <a:cubicBezTo>
                  <a:pt x="2170015" y="1076242"/>
                  <a:pt x="2148106" y="1073020"/>
                  <a:pt x="2130071" y="1078173"/>
                </a:cubicBezTo>
                <a:cubicBezTo>
                  <a:pt x="2116239" y="1082125"/>
                  <a:pt x="2102776" y="1087272"/>
                  <a:pt x="2089128" y="1091821"/>
                </a:cubicBezTo>
                <a:cubicBezTo>
                  <a:pt x="2088289" y="1091681"/>
                  <a:pt x="1983981" y="1078672"/>
                  <a:pt x="1966298" y="1064525"/>
                </a:cubicBezTo>
                <a:cubicBezTo>
                  <a:pt x="1953490" y="1054278"/>
                  <a:pt x="1951347" y="1034383"/>
                  <a:pt x="1939003" y="1023582"/>
                </a:cubicBezTo>
                <a:cubicBezTo>
                  <a:pt x="1914315" y="1001980"/>
                  <a:pt x="1857116" y="968991"/>
                  <a:pt x="1857116" y="968991"/>
                </a:cubicBezTo>
                <a:cubicBezTo>
                  <a:pt x="1764589" y="830200"/>
                  <a:pt x="1769792" y="884922"/>
                  <a:pt x="2007241" y="900752"/>
                </a:cubicBezTo>
                <a:cubicBezTo>
                  <a:pt x="2048184" y="896203"/>
                  <a:pt x="2091356" y="901182"/>
                  <a:pt x="2130071" y="887104"/>
                </a:cubicBezTo>
                <a:cubicBezTo>
                  <a:pt x="2145486" y="881499"/>
                  <a:pt x="2144559" y="856408"/>
                  <a:pt x="2157367" y="846161"/>
                </a:cubicBezTo>
                <a:cubicBezTo>
                  <a:pt x="2168601" y="837174"/>
                  <a:pt x="2184662" y="837062"/>
                  <a:pt x="2198310" y="832513"/>
                </a:cubicBezTo>
                <a:lnTo>
                  <a:pt x="2157367" y="709684"/>
                </a:lnTo>
                <a:cubicBezTo>
                  <a:pt x="2152818" y="696036"/>
                  <a:pt x="2153892" y="678913"/>
                  <a:pt x="2143719" y="668740"/>
                </a:cubicBezTo>
                <a:cubicBezTo>
                  <a:pt x="2024105" y="549126"/>
                  <a:pt x="2175837" y="695505"/>
                  <a:pt x="2061832" y="600501"/>
                </a:cubicBezTo>
                <a:cubicBezTo>
                  <a:pt x="2014730" y="561249"/>
                  <a:pt x="2007990" y="527963"/>
                  <a:pt x="1939003" y="504967"/>
                </a:cubicBezTo>
                <a:cubicBezTo>
                  <a:pt x="1882498" y="486132"/>
                  <a:pt x="1910029" y="499299"/>
                  <a:pt x="1857116" y="464024"/>
                </a:cubicBezTo>
                <a:cubicBezTo>
                  <a:pt x="1848017" y="450376"/>
                  <a:pt x="1841418" y="434679"/>
                  <a:pt x="1829820" y="423081"/>
                </a:cubicBezTo>
                <a:cubicBezTo>
                  <a:pt x="1818222" y="411483"/>
                  <a:pt x="1799678" y="408129"/>
                  <a:pt x="1788877" y="395785"/>
                </a:cubicBezTo>
                <a:cubicBezTo>
                  <a:pt x="1677423" y="268408"/>
                  <a:pt x="1785464" y="348016"/>
                  <a:pt x="1693343" y="286603"/>
                </a:cubicBezTo>
                <a:cubicBezTo>
                  <a:pt x="1684244" y="272955"/>
                  <a:pt x="1672709" y="260649"/>
                  <a:pt x="1666047" y="245660"/>
                </a:cubicBezTo>
                <a:cubicBezTo>
                  <a:pt x="1654362" y="219368"/>
                  <a:pt x="1662692" y="179732"/>
                  <a:pt x="1638752" y="163773"/>
                </a:cubicBezTo>
                <a:lnTo>
                  <a:pt x="1597808" y="136478"/>
                </a:lnTo>
                <a:cubicBezTo>
                  <a:pt x="1497402" y="156558"/>
                  <a:pt x="1548871" y="137258"/>
                  <a:pt x="1447683" y="204716"/>
                </a:cubicBezTo>
                <a:lnTo>
                  <a:pt x="1447683" y="204716"/>
                </a:lnTo>
                <a:lnTo>
                  <a:pt x="1365797" y="232012"/>
                </a:lnTo>
                <a:cubicBezTo>
                  <a:pt x="1329403" y="222913"/>
                  <a:pt x="1293400" y="212073"/>
                  <a:pt x="1256614" y="204716"/>
                </a:cubicBezTo>
                <a:cubicBezTo>
                  <a:pt x="1233868" y="200167"/>
                  <a:pt x="1210755" y="197172"/>
                  <a:pt x="1188376" y="191069"/>
                </a:cubicBezTo>
                <a:cubicBezTo>
                  <a:pt x="1160618" y="183499"/>
                  <a:pt x="1106489" y="163773"/>
                  <a:pt x="1106489" y="163773"/>
                </a:cubicBezTo>
                <a:cubicBezTo>
                  <a:pt x="1092841" y="168322"/>
                  <a:pt x="1075718" y="167249"/>
                  <a:pt x="1065546" y="177421"/>
                </a:cubicBezTo>
                <a:cubicBezTo>
                  <a:pt x="1055374" y="187593"/>
                  <a:pt x="1055387" y="204408"/>
                  <a:pt x="1051898" y="218364"/>
                </a:cubicBezTo>
                <a:cubicBezTo>
                  <a:pt x="1046272" y="240868"/>
                  <a:pt x="1054653" y="270200"/>
                  <a:pt x="1038250" y="286603"/>
                </a:cubicBezTo>
                <a:cubicBezTo>
                  <a:pt x="1017905" y="306948"/>
                  <a:pt x="983659" y="304800"/>
                  <a:pt x="956364" y="313898"/>
                </a:cubicBezTo>
                <a:lnTo>
                  <a:pt x="915420" y="327546"/>
                </a:lnTo>
                <a:cubicBezTo>
                  <a:pt x="901772" y="341194"/>
                  <a:pt x="889712" y="356640"/>
                  <a:pt x="874477" y="368490"/>
                </a:cubicBezTo>
                <a:cubicBezTo>
                  <a:pt x="848582" y="388630"/>
                  <a:pt x="819886" y="404884"/>
                  <a:pt x="792591" y="423081"/>
                </a:cubicBezTo>
                <a:cubicBezTo>
                  <a:pt x="778943" y="432180"/>
                  <a:pt x="763245" y="438778"/>
                  <a:pt x="751647" y="450376"/>
                </a:cubicBezTo>
                <a:cubicBezTo>
                  <a:pt x="700532" y="501491"/>
                  <a:pt x="729014" y="485215"/>
                  <a:pt x="669761" y="504967"/>
                </a:cubicBezTo>
                <a:cubicBezTo>
                  <a:pt x="653190" y="654100"/>
                  <a:pt x="696466" y="614318"/>
                  <a:pt x="601522" y="641445"/>
                </a:cubicBezTo>
                <a:cubicBezTo>
                  <a:pt x="587690" y="645397"/>
                  <a:pt x="574227" y="650544"/>
                  <a:pt x="560579" y="655093"/>
                </a:cubicBezTo>
                <a:cubicBezTo>
                  <a:pt x="551480" y="668741"/>
                  <a:pt x="545627" y="685235"/>
                  <a:pt x="533283" y="696036"/>
                </a:cubicBezTo>
                <a:cubicBezTo>
                  <a:pt x="508595" y="717638"/>
                  <a:pt x="474594" y="727431"/>
                  <a:pt x="451397" y="750627"/>
                </a:cubicBezTo>
                <a:lnTo>
                  <a:pt x="410453" y="791570"/>
                </a:lnTo>
                <a:cubicBezTo>
                  <a:pt x="374059" y="787021"/>
                  <a:pt x="337134" y="785607"/>
                  <a:pt x="301271" y="777922"/>
                </a:cubicBezTo>
                <a:cubicBezTo>
                  <a:pt x="273138" y="771893"/>
                  <a:pt x="247298" y="757605"/>
                  <a:pt x="219385" y="750627"/>
                </a:cubicBezTo>
                <a:lnTo>
                  <a:pt x="164794" y="736979"/>
                </a:lnTo>
                <a:cubicBezTo>
                  <a:pt x="128400" y="741528"/>
                  <a:pt x="91790" y="744597"/>
                  <a:pt x="55611" y="750627"/>
                </a:cubicBezTo>
                <a:cubicBezTo>
                  <a:pt x="37109" y="753711"/>
                  <a:pt x="9408" y="747498"/>
                  <a:pt x="1020" y="764275"/>
                </a:cubicBezTo>
                <a:cubicBezTo>
                  <a:pt x="-5567" y="777450"/>
                  <a:pt x="21632" y="853406"/>
                  <a:pt x="28316" y="873457"/>
                </a:cubicBezTo>
                <a:cubicBezTo>
                  <a:pt x="23767" y="918949"/>
                  <a:pt x="14668" y="964215"/>
                  <a:pt x="14668" y="1009934"/>
                </a:cubicBezTo>
                <a:cubicBezTo>
                  <a:pt x="14668" y="1222993"/>
                  <a:pt x="25157" y="1028763"/>
                  <a:pt x="41964" y="1146412"/>
                </a:cubicBezTo>
                <a:cubicBezTo>
                  <a:pt x="44537" y="1164426"/>
                  <a:pt x="41964" y="1182806"/>
                  <a:pt x="41964" y="1201003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3026396" y="3029803"/>
            <a:ext cx="1026989" cy="1255594"/>
          </a:xfrm>
          <a:custGeom>
            <a:avLst/>
            <a:gdLst>
              <a:gd name="connsiteX0" fmla="*/ 85294 w 1026989"/>
              <a:gd name="connsiteY0" fmla="*/ 232012 h 1255594"/>
              <a:gd name="connsiteX1" fmla="*/ 30703 w 1026989"/>
              <a:gd name="connsiteY1" fmla="*/ 300251 h 1255594"/>
              <a:gd name="connsiteX2" fmla="*/ 3407 w 1026989"/>
              <a:gd name="connsiteY2" fmla="*/ 341194 h 1255594"/>
              <a:gd name="connsiteX3" fmla="*/ 112589 w 1026989"/>
              <a:gd name="connsiteY3" fmla="*/ 354842 h 1255594"/>
              <a:gd name="connsiteX4" fmla="*/ 167180 w 1026989"/>
              <a:gd name="connsiteY4" fmla="*/ 409433 h 1255594"/>
              <a:gd name="connsiteX5" fmla="*/ 126237 w 1026989"/>
              <a:gd name="connsiteY5" fmla="*/ 436728 h 1255594"/>
              <a:gd name="connsiteX6" fmla="*/ 98941 w 1026989"/>
              <a:gd name="connsiteY6" fmla="*/ 477672 h 1255594"/>
              <a:gd name="connsiteX7" fmla="*/ 57998 w 1026989"/>
              <a:gd name="connsiteY7" fmla="*/ 491319 h 1255594"/>
              <a:gd name="connsiteX8" fmla="*/ 3407 w 1026989"/>
              <a:gd name="connsiteY8" fmla="*/ 573206 h 1255594"/>
              <a:gd name="connsiteX9" fmla="*/ 44350 w 1026989"/>
              <a:gd name="connsiteY9" fmla="*/ 586854 h 1255594"/>
              <a:gd name="connsiteX10" fmla="*/ 98941 w 1026989"/>
              <a:gd name="connsiteY10" fmla="*/ 709684 h 1255594"/>
              <a:gd name="connsiteX11" fmla="*/ 139885 w 1026989"/>
              <a:gd name="connsiteY11" fmla="*/ 791570 h 1255594"/>
              <a:gd name="connsiteX12" fmla="*/ 126237 w 1026989"/>
              <a:gd name="connsiteY12" fmla="*/ 873457 h 1255594"/>
              <a:gd name="connsiteX13" fmla="*/ 112589 w 1026989"/>
              <a:gd name="connsiteY13" fmla="*/ 914400 h 1255594"/>
              <a:gd name="connsiteX14" fmla="*/ 153532 w 1026989"/>
              <a:gd name="connsiteY14" fmla="*/ 941696 h 1255594"/>
              <a:gd name="connsiteX15" fmla="*/ 167180 w 1026989"/>
              <a:gd name="connsiteY15" fmla="*/ 982639 h 1255594"/>
              <a:gd name="connsiteX16" fmla="*/ 249067 w 1026989"/>
              <a:gd name="connsiteY16" fmla="*/ 1023582 h 1255594"/>
              <a:gd name="connsiteX17" fmla="*/ 194476 w 1026989"/>
              <a:gd name="connsiteY17" fmla="*/ 1078173 h 1255594"/>
              <a:gd name="connsiteX18" fmla="*/ 180828 w 1026989"/>
              <a:gd name="connsiteY18" fmla="*/ 1119116 h 1255594"/>
              <a:gd name="connsiteX19" fmla="*/ 139885 w 1026989"/>
              <a:gd name="connsiteY19" fmla="*/ 1160060 h 1255594"/>
              <a:gd name="connsiteX20" fmla="*/ 208123 w 1026989"/>
              <a:gd name="connsiteY20" fmla="*/ 1255594 h 1255594"/>
              <a:gd name="connsiteX21" fmla="*/ 276362 w 1026989"/>
              <a:gd name="connsiteY21" fmla="*/ 1241946 h 1255594"/>
              <a:gd name="connsiteX22" fmla="*/ 358249 w 1026989"/>
              <a:gd name="connsiteY22" fmla="*/ 1187355 h 1255594"/>
              <a:gd name="connsiteX23" fmla="*/ 440135 w 1026989"/>
              <a:gd name="connsiteY23" fmla="*/ 1146412 h 1255594"/>
              <a:gd name="connsiteX24" fmla="*/ 522022 w 1026989"/>
              <a:gd name="connsiteY24" fmla="*/ 1064525 h 1255594"/>
              <a:gd name="connsiteX25" fmla="*/ 562965 w 1026989"/>
              <a:gd name="connsiteY25" fmla="*/ 1023582 h 1255594"/>
              <a:gd name="connsiteX26" fmla="*/ 603908 w 1026989"/>
              <a:gd name="connsiteY26" fmla="*/ 996287 h 1255594"/>
              <a:gd name="connsiteX27" fmla="*/ 699443 w 1026989"/>
              <a:gd name="connsiteY27" fmla="*/ 1009934 h 1255594"/>
              <a:gd name="connsiteX28" fmla="*/ 740386 w 1026989"/>
              <a:gd name="connsiteY28" fmla="*/ 1023582 h 1255594"/>
              <a:gd name="connsiteX29" fmla="*/ 781329 w 1026989"/>
              <a:gd name="connsiteY29" fmla="*/ 996287 h 1255594"/>
              <a:gd name="connsiteX30" fmla="*/ 794977 w 1026989"/>
              <a:gd name="connsiteY30" fmla="*/ 887104 h 1255594"/>
              <a:gd name="connsiteX31" fmla="*/ 808625 w 1026989"/>
              <a:gd name="connsiteY31" fmla="*/ 791570 h 1255594"/>
              <a:gd name="connsiteX32" fmla="*/ 781329 w 1026989"/>
              <a:gd name="connsiteY32" fmla="*/ 750627 h 1255594"/>
              <a:gd name="connsiteX33" fmla="*/ 835920 w 1026989"/>
              <a:gd name="connsiteY33" fmla="*/ 682388 h 1255594"/>
              <a:gd name="connsiteX34" fmla="*/ 904159 w 1026989"/>
              <a:gd name="connsiteY34" fmla="*/ 600501 h 1255594"/>
              <a:gd name="connsiteX35" fmla="*/ 945103 w 1026989"/>
              <a:gd name="connsiteY35" fmla="*/ 573206 h 1255594"/>
              <a:gd name="connsiteX36" fmla="*/ 986046 w 1026989"/>
              <a:gd name="connsiteY36" fmla="*/ 586854 h 1255594"/>
              <a:gd name="connsiteX37" fmla="*/ 999694 w 1026989"/>
              <a:gd name="connsiteY37" fmla="*/ 545910 h 1255594"/>
              <a:gd name="connsiteX38" fmla="*/ 1026989 w 1026989"/>
              <a:gd name="connsiteY38" fmla="*/ 504967 h 1255594"/>
              <a:gd name="connsiteX39" fmla="*/ 1013341 w 1026989"/>
              <a:gd name="connsiteY39" fmla="*/ 409433 h 1255594"/>
              <a:gd name="connsiteX40" fmla="*/ 972398 w 1026989"/>
              <a:gd name="connsiteY40" fmla="*/ 423081 h 1255594"/>
              <a:gd name="connsiteX41" fmla="*/ 945103 w 1026989"/>
              <a:gd name="connsiteY41" fmla="*/ 464024 h 1255594"/>
              <a:gd name="connsiteX42" fmla="*/ 904159 w 1026989"/>
              <a:gd name="connsiteY42" fmla="*/ 491319 h 1255594"/>
              <a:gd name="connsiteX43" fmla="*/ 835920 w 1026989"/>
              <a:gd name="connsiteY43" fmla="*/ 545910 h 1255594"/>
              <a:gd name="connsiteX44" fmla="*/ 794977 w 1026989"/>
              <a:gd name="connsiteY44" fmla="*/ 532263 h 1255594"/>
              <a:gd name="connsiteX45" fmla="*/ 754034 w 1026989"/>
              <a:gd name="connsiteY45" fmla="*/ 504967 h 1255594"/>
              <a:gd name="connsiteX46" fmla="*/ 726738 w 1026989"/>
              <a:gd name="connsiteY46" fmla="*/ 464024 h 1255594"/>
              <a:gd name="connsiteX47" fmla="*/ 685795 w 1026989"/>
              <a:gd name="connsiteY47" fmla="*/ 423081 h 1255594"/>
              <a:gd name="connsiteX48" fmla="*/ 672147 w 1026989"/>
              <a:gd name="connsiteY48" fmla="*/ 382137 h 1255594"/>
              <a:gd name="connsiteX49" fmla="*/ 631204 w 1026989"/>
              <a:gd name="connsiteY49" fmla="*/ 300251 h 1255594"/>
              <a:gd name="connsiteX50" fmla="*/ 658500 w 1026989"/>
              <a:gd name="connsiteY50" fmla="*/ 177421 h 1255594"/>
              <a:gd name="connsiteX51" fmla="*/ 740386 w 1026989"/>
              <a:gd name="connsiteY51" fmla="*/ 95534 h 1255594"/>
              <a:gd name="connsiteX52" fmla="*/ 767682 w 1026989"/>
              <a:gd name="connsiteY52" fmla="*/ 54591 h 1255594"/>
              <a:gd name="connsiteX53" fmla="*/ 794977 w 1026989"/>
              <a:gd name="connsiteY53" fmla="*/ 0 h 1255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026989" h="1255594">
                <a:moveTo>
                  <a:pt x="85294" y="232012"/>
                </a:moveTo>
                <a:cubicBezTo>
                  <a:pt x="67097" y="254758"/>
                  <a:pt x="48181" y="276947"/>
                  <a:pt x="30703" y="300251"/>
                </a:cubicBezTo>
                <a:cubicBezTo>
                  <a:pt x="20861" y="313373"/>
                  <a:pt x="-10241" y="332095"/>
                  <a:pt x="3407" y="341194"/>
                </a:cubicBezTo>
                <a:cubicBezTo>
                  <a:pt x="33924" y="361539"/>
                  <a:pt x="76195" y="350293"/>
                  <a:pt x="112589" y="354842"/>
                </a:cubicBezTo>
                <a:cubicBezTo>
                  <a:pt x="131856" y="361265"/>
                  <a:pt x="184306" y="366617"/>
                  <a:pt x="167180" y="409433"/>
                </a:cubicBezTo>
                <a:cubicBezTo>
                  <a:pt x="161088" y="424662"/>
                  <a:pt x="139885" y="427630"/>
                  <a:pt x="126237" y="436728"/>
                </a:cubicBezTo>
                <a:cubicBezTo>
                  <a:pt x="117138" y="450376"/>
                  <a:pt x="111749" y="467425"/>
                  <a:pt x="98941" y="477672"/>
                </a:cubicBezTo>
                <a:cubicBezTo>
                  <a:pt x="87708" y="486659"/>
                  <a:pt x="68170" y="481147"/>
                  <a:pt x="57998" y="491319"/>
                </a:cubicBezTo>
                <a:cubicBezTo>
                  <a:pt x="34801" y="514516"/>
                  <a:pt x="3407" y="573206"/>
                  <a:pt x="3407" y="573206"/>
                </a:cubicBezTo>
                <a:cubicBezTo>
                  <a:pt x="17055" y="577755"/>
                  <a:pt x="33116" y="577867"/>
                  <a:pt x="44350" y="586854"/>
                </a:cubicBezTo>
                <a:cubicBezTo>
                  <a:pt x="73844" y="610449"/>
                  <a:pt x="90599" y="684659"/>
                  <a:pt x="98941" y="709684"/>
                </a:cubicBezTo>
                <a:cubicBezTo>
                  <a:pt x="117775" y="766186"/>
                  <a:pt x="104610" y="738659"/>
                  <a:pt x="139885" y="791570"/>
                </a:cubicBezTo>
                <a:cubicBezTo>
                  <a:pt x="135336" y="818866"/>
                  <a:pt x="132240" y="846444"/>
                  <a:pt x="126237" y="873457"/>
                </a:cubicBezTo>
                <a:cubicBezTo>
                  <a:pt x="123116" y="887500"/>
                  <a:pt x="107246" y="901043"/>
                  <a:pt x="112589" y="914400"/>
                </a:cubicBezTo>
                <a:cubicBezTo>
                  <a:pt x="118681" y="929629"/>
                  <a:pt x="139884" y="932597"/>
                  <a:pt x="153532" y="941696"/>
                </a:cubicBezTo>
                <a:cubicBezTo>
                  <a:pt x="158081" y="955344"/>
                  <a:pt x="158193" y="971406"/>
                  <a:pt x="167180" y="982639"/>
                </a:cubicBezTo>
                <a:cubicBezTo>
                  <a:pt x="186421" y="1006690"/>
                  <a:pt x="222096" y="1014592"/>
                  <a:pt x="249067" y="1023582"/>
                </a:cubicBezTo>
                <a:cubicBezTo>
                  <a:pt x="212672" y="1132763"/>
                  <a:pt x="267264" y="1005385"/>
                  <a:pt x="194476" y="1078173"/>
                </a:cubicBezTo>
                <a:cubicBezTo>
                  <a:pt x="184304" y="1088345"/>
                  <a:pt x="188808" y="1107146"/>
                  <a:pt x="180828" y="1119116"/>
                </a:cubicBezTo>
                <a:cubicBezTo>
                  <a:pt x="170122" y="1135175"/>
                  <a:pt x="153533" y="1146412"/>
                  <a:pt x="139885" y="1160060"/>
                </a:cubicBezTo>
                <a:cubicBezTo>
                  <a:pt x="171729" y="1255594"/>
                  <a:pt x="139885" y="1232847"/>
                  <a:pt x="208123" y="1255594"/>
                </a:cubicBezTo>
                <a:cubicBezTo>
                  <a:pt x="230869" y="1251045"/>
                  <a:pt x="255244" y="1251545"/>
                  <a:pt x="276362" y="1241946"/>
                </a:cubicBezTo>
                <a:cubicBezTo>
                  <a:pt x="306227" y="1228371"/>
                  <a:pt x="327127" y="1197729"/>
                  <a:pt x="358249" y="1187355"/>
                </a:cubicBezTo>
                <a:cubicBezTo>
                  <a:pt x="396189" y="1174708"/>
                  <a:pt x="408388" y="1174631"/>
                  <a:pt x="440135" y="1146412"/>
                </a:cubicBezTo>
                <a:cubicBezTo>
                  <a:pt x="468986" y="1120766"/>
                  <a:pt x="494726" y="1091821"/>
                  <a:pt x="522022" y="1064525"/>
                </a:cubicBezTo>
                <a:cubicBezTo>
                  <a:pt x="535670" y="1050877"/>
                  <a:pt x="546906" y="1034288"/>
                  <a:pt x="562965" y="1023582"/>
                </a:cubicBezTo>
                <a:lnTo>
                  <a:pt x="603908" y="996287"/>
                </a:lnTo>
                <a:cubicBezTo>
                  <a:pt x="635753" y="1000836"/>
                  <a:pt x="667899" y="1003625"/>
                  <a:pt x="699443" y="1009934"/>
                </a:cubicBezTo>
                <a:cubicBezTo>
                  <a:pt x="713550" y="1012755"/>
                  <a:pt x="726196" y="1025947"/>
                  <a:pt x="740386" y="1023582"/>
                </a:cubicBezTo>
                <a:cubicBezTo>
                  <a:pt x="756565" y="1020886"/>
                  <a:pt x="767681" y="1005385"/>
                  <a:pt x="781329" y="996287"/>
                </a:cubicBezTo>
                <a:cubicBezTo>
                  <a:pt x="748847" y="898839"/>
                  <a:pt x="730094" y="930360"/>
                  <a:pt x="794977" y="887104"/>
                </a:cubicBezTo>
                <a:cubicBezTo>
                  <a:pt x="857548" y="793248"/>
                  <a:pt x="880689" y="815592"/>
                  <a:pt x="808625" y="791570"/>
                </a:cubicBezTo>
                <a:cubicBezTo>
                  <a:pt x="799526" y="777922"/>
                  <a:pt x="784026" y="766806"/>
                  <a:pt x="781329" y="750627"/>
                </a:cubicBezTo>
                <a:cubicBezTo>
                  <a:pt x="774737" y="711075"/>
                  <a:pt x="811999" y="698336"/>
                  <a:pt x="835920" y="682388"/>
                </a:cubicBezTo>
                <a:cubicBezTo>
                  <a:pt x="862757" y="642133"/>
                  <a:pt x="864756" y="633337"/>
                  <a:pt x="904159" y="600501"/>
                </a:cubicBezTo>
                <a:cubicBezTo>
                  <a:pt x="916760" y="590000"/>
                  <a:pt x="931455" y="582304"/>
                  <a:pt x="945103" y="573206"/>
                </a:cubicBezTo>
                <a:cubicBezTo>
                  <a:pt x="958751" y="577755"/>
                  <a:pt x="973179" y="593288"/>
                  <a:pt x="986046" y="586854"/>
                </a:cubicBezTo>
                <a:cubicBezTo>
                  <a:pt x="998913" y="580420"/>
                  <a:pt x="993260" y="558777"/>
                  <a:pt x="999694" y="545910"/>
                </a:cubicBezTo>
                <a:cubicBezTo>
                  <a:pt x="1007029" y="531239"/>
                  <a:pt x="1017891" y="518615"/>
                  <a:pt x="1026989" y="504967"/>
                </a:cubicBezTo>
                <a:cubicBezTo>
                  <a:pt x="1022440" y="473122"/>
                  <a:pt x="1031185" y="436198"/>
                  <a:pt x="1013341" y="409433"/>
                </a:cubicBezTo>
                <a:cubicBezTo>
                  <a:pt x="1005361" y="397463"/>
                  <a:pt x="983631" y="414094"/>
                  <a:pt x="972398" y="423081"/>
                </a:cubicBezTo>
                <a:cubicBezTo>
                  <a:pt x="959590" y="433328"/>
                  <a:pt x="956701" y="452426"/>
                  <a:pt x="945103" y="464024"/>
                </a:cubicBezTo>
                <a:cubicBezTo>
                  <a:pt x="933504" y="475622"/>
                  <a:pt x="917807" y="482221"/>
                  <a:pt x="904159" y="491319"/>
                </a:cubicBezTo>
                <a:cubicBezTo>
                  <a:pt x="883199" y="522760"/>
                  <a:pt x="879870" y="545910"/>
                  <a:pt x="835920" y="545910"/>
                </a:cubicBezTo>
                <a:cubicBezTo>
                  <a:pt x="821534" y="545910"/>
                  <a:pt x="808625" y="536812"/>
                  <a:pt x="794977" y="532263"/>
                </a:cubicBezTo>
                <a:cubicBezTo>
                  <a:pt x="781329" y="523164"/>
                  <a:pt x="765632" y="516565"/>
                  <a:pt x="754034" y="504967"/>
                </a:cubicBezTo>
                <a:cubicBezTo>
                  <a:pt x="742436" y="493369"/>
                  <a:pt x="737239" y="476625"/>
                  <a:pt x="726738" y="464024"/>
                </a:cubicBezTo>
                <a:cubicBezTo>
                  <a:pt x="714382" y="449197"/>
                  <a:pt x="699443" y="436729"/>
                  <a:pt x="685795" y="423081"/>
                </a:cubicBezTo>
                <a:cubicBezTo>
                  <a:pt x="681246" y="409433"/>
                  <a:pt x="678581" y="395004"/>
                  <a:pt x="672147" y="382137"/>
                </a:cubicBezTo>
                <a:cubicBezTo>
                  <a:pt x="619233" y="276307"/>
                  <a:pt x="665510" y="403166"/>
                  <a:pt x="631204" y="300251"/>
                </a:cubicBezTo>
                <a:cubicBezTo>
                  <a:pt x="631550" y="298175"/>
                  <a:pt x="644246" y="195748"/>
                  <a:pt x="658500" y="177421"/>
                </a:cubicBezTo>
                <a:cubicBezTo>
                  <a:pt x="682199" y="146951"/>
                  <a:pt x="718973" y="127652"/>
                  <a:pt x="740386" y="95534"/>
                </a:cubicBezTo>
                <a:lnTo>
                  <a:pt x="767682" y="54591"/>
                </a:lnTo>
                <a:cubicBezTo>
                  <a:pt x="783363" y="7544"/>
                  <a:pt x="771157" y="23820"/>
                  <a:pt x="794977" y="0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3957851" y="2647451"/>
            <a:ext cx="1296537" cy="1449371"/>
          </a:xfrm>
          <a:custGeom>
            <a:avLst/>
            <a:gdLst>
              <a:gd name="connsiteX0" fmla="*/ 1255594 w 1296537"/>
              <a:gd name="connsiteY0" fmla="*/ 668955 h 1449371"/>
              <a:gd name="connsiteX1" fmla="*/ 1187355 w 1296537"/>
              <a:gd name="connsiteY1" fmla="*/ 614364 h 1449371"/>
              <a:gd name="connsiteX2" fmla="*/ 1146412 w 1296537"/>
              <a:gd name="connsiteY2" fmla="*/ 587068 h 1449371"/>
              <a:gd name="connsiteX3" fmla="*/ 996286 w 1296537"/>
              <a:gd name="connsiteY3" fmla="*/ 600716 h 1449371"/>
              <a:gd name="connsiteX4" fmla="*/ 941695 w 1296537"/>
              <a:gd name="connsiteY4" fmla="*/ 668955 h 1449371"/>
              <a:gd name="connsiteX5" fmla="*/ 900752 w 1296537"/>
              <a:gd name="connsiteY5" fmla="*/ 696250 h 1449371"/>
              <a:gd name="connsiteX6" fmla="*/ 818865 w 1296537"/>
              <a:gd name="connsiteY6" fmla="*/ 641659 h 1449371"/>
              <a:gd name="connsiteX7" fmla="*/ 777922 w 1296537"/>
              <a:gd name="connsiteY7" fmla="*/ 614364 h 1449371"/>
              <a:gd name="connsiteX8" fmla="*/ 750627 w 1296537"/>
              <a:gd name="connsiteY8" fmla="*/ 573421 h 1449371"/>
              <a:gd name="connsiteX9" fmla="*/ 750627 w 1296537"/>
              <a:gd name="connsiteY9" fmla="*/ 382352 h 1449371"/>
              <a:gd name="connsiteX10" fmla="*/ 764274 w 1296537"/>
              <a:gd name="connsiteY10" fmla="*/ 341409 h 1449371"/>
              <a:gd name="connsiteX11" fmla="*/ 791570 w 1296537"/>
              <a:gd name="connsiteY11" fmla="*/ 300465 h 1449371"/>
              <a:gd name="connsiteX12" fmla="*/ 832513 w 1296537"/>
              <a:gd name="connsiteY12" fmla="*/ 218579 h 1449371"/>
              <a:gd name="connsiteX13" fmla="*/ 941695 w 1296537"/>
              <a:gd name="connsiteY13" fmla="*/ 95749 h 1449371"/>
              <a:gd name="connsiteX14" fmla="*/ 955343 w 1296537"/>
              <a:gd name="connsiteY14" fmla="*/ 54806 h 1449371"/>
              <a:gd name="connsiteX15" fmla="*/ 928048 w 1296537"/>
              <a:gd name="connsiteY15" fmla="*/ 13862 h 1449371"/>
              <a:gd name="connsiteX16" fmla="*/ 791570 w 1296537"/>
              <a:gd name="connsiteY16" fmla="*/ 13862 h 1449371"/>
              <a:gd name="connsiteX17" fmla="*/ 750627 w 1296537"/>
              <a:gd name="connsiteY17" fmla="*/ 41158 h 1449371"/>
              <a:gd name="connsiteX18" fmla="*/ 736979 w 1296537"/>
              <a:gd name="connsiteY18" fmla="*/ 82101 h 1449371"/>
              <a:gd name="connsiteX19" fmla="*/ 764274 w 1296537"/>
              <a:gd name="connsiteY19" fmla="*/ 191283 h 1449371"/>
              <a:gd name="connsiteX20" fmla="*/ 750627 w 1296537"/>
              <a:gd name="connsiteY20" fmla="*/ 259522 h 1449371"/>
              <a:gd name="connsiteX21" fmla="*/ 709683 w 1296537"/>
              <a:gd name="connsiteY21" fmla="*/ 273170 h 1449371"/>
              <a:gd name="connsiteX22" fmla="*/ 668740 w 1296537"/>
              <a:gd name="connsiteY22" fmla="*/ 300465 h 1449371"/>
              <a:gd name="connsiteX23" fmla="*/ 614149 w 1296537"/>
              <a:gd name="connsiteY23" fmla="*/ 382352 h 1449371"/>
              <a:gd name="connsiteX24" fmla="*/ 600501 w 1296537"/>
              <a:gd name="connsiteY24" fmla="*/ 423295 h 1449371"/>
              <a:gd name="connsiteX25" fmla="*/ 559558 w 1296537"/>
              <a:gd name="connsiteY25" fmla="*/ 464239 h 1449371"/>
              <a:gd name="connsiteX26" fmla="*/ 545910 w 1296537"/>
              <a:gd name="connsiteY26" fmla="*/ 505182 h 1449371"/>
              <a:gd name="connsiteX27" fmla="*/ 532262 w 1296537"/>
              <a:gd name="connsiteY27" fmla="*/ 587068 h 1449371"/>
              <a:gd name="connsiteX28" fmla="*/ 573206 w 1296537"/>
              <a:gd name="connsiteY28" fmla="*/ 614364 h 1449371"/>
              <a:gd name="connsiteX29" fmla="*/ 614149 w 1296537"/>
              <a:gd name="connsiteY29" fmla="*/ 696250 h 1449371"/>
              <a:gd name="connsiteX30" fmla="*/ 600501 w 1296537"/>
              <a:gd name="connsiteY30" fmla="*/ 737194 h 1449371"/>
              <a:gd name="connsiteX31" fmla="*/ 559558 w 1296537"/>
              <a:gd name="connsiteY31" fmla="*/ 750842 h 1449371"/>
              <a:gd name="connsiteX32" fmla="*/ 518615 w 1296537"/>
              <a:gd name="connsiteY32" fmla="*/ 737194 h 1449371"/>
              <a:gd name="connsiteX33" fmla="*/ 504967 w 1296537"/>
              <a:gd name="connsiteY33" fmla="*/ 764489 h 1449371"/>
              <a:gd name="connsiteX34" fmla="*/ 559558 w 1296537"/>
              <a:gd name="connsiteY34" fmla="*/ 832728 h 1449371"/>
              <a:gd name="connsiteX35" fmla="*/ 477671 w 1296537"/>
              <a:gd name="connsiteY35" fmla="*/ 860024 h 1449371"/>
              <a:gd name="connsiteX36" fmla="*/ 450376 w 1296537"/>
              <a:gd name="connsiteY36" fmla="*/ 1051092 h 1449371"/>
              <a:gd name="connsiteX37" fmla="*/ 423080 w 1296537"/>
              <a:gd name="connsiteY37" fmla="*/ 1092036 h 1449371"/>
              <a:gd name="connsiteX38" fmla="*/ 382137 w 1296537"/>
              <a:gd name="connsiteY38" fmla="*/ 1132979 h 1449371"/>
              <a:gd name="connsiteX39" fmla="*/ 327546 w 1296537"/>
              <a:gd name="connsiteY39" fmla="*/ 1201218 h 1449371"/>
              <a:gd name="connsiteX40" fmla="*/ 300250 w 1296537"/>
              <a:gd name="connsiteY40" fmla="*/ 1242161 h 1449371"/>
              <a:gd name="connsiteX41" fmla="*/ 259307 w 1296537"/>
              <a:gd name="connsiteY41" fmla="*/ 1255809 h 1449371"/>
              <a:gd name="connsiteX42" fmla="*/ 218364 w 1296537"/>
              <a:gd name="connsiteY42" fmla="*/ 1283104 h 1449371"/>
              <a:gd name="connsiteX43" fmla="*/ 177421 w 1296537"/>
              <a:gd name="connsiteY43" fmla="*/ 1269456 h 1449371"/>
              <a:gd name="connsiteX44" fmla="*/ 163773 w 1296537"/>
              <a:gd name="connsiteY44" fmla="*/ 1146627 h 1449371"/>
              <a:gd name="connsiteX45" fmla="*/ 204716 w 1296537"/>
              <a:gd name="connsiteY45" fmla="*/ 1064740 h 1449371"/>
              <a:gd name="connsiteX46" fmla="*/ 177421 w 1296537"/>
              <a:gd name="connsiteY46" fmla="*/ 969206 h 1449371"/>
              <a:gd name="connsiteX47" fmla="*/ 136477 w 1296537"/>
              <a:gd name="connsiteY47" fmla="*/ 941910 h 1449371"/>
              <a:gd name="connsiteX48" fmla="*/ 109182 w 1296537"/>
              <a:gd name="connsiteY48" fmla="*/ 900967 h 1449371"/>
              <a:gd name="connsiteX49" fmla="*/ 68239 w 1296537"/>
              <a:gd name="connsiteY49" fmla="*/ 914615 h 1449371"/>
              <a:gd name="connsiteX50" fmla="*/ 81886 w 1296537"/>
              <a:gd name="connsiteY50" fmla="*/ 1037445 h 1449371"/>
              <a:gd name="connsiteX51" fmla="*/ 68239 w 1296537"/>
              <a:gd name="connsiteY51" fmla="*/ 1105683 h 1449371"/>
              <a:gd name="connsiteX52" fmla="*/ 27295 w 1296537"/>
              <a:gd name="connsiteY52" fmla="*/ 1132979 h 1449371"/>
              <a:gd name="connsiteX53" fmla="*/ 13648 w 1296537"/>
              <a:gd name="connsiteY53" fmla="*/ 1187570 h 1449371"/>
              <a:gd name="connsiteX54" fmla="*/ 0 w 1296537"/>
              <a:gd name="connsiteY54" fmla="*/ 1228513 h 1449371"/>
              <a:gd name="connsiteX55" fmla="*/ 13648 w 1296537"/>
              <a:gd name="connsiteY55" fmla="*/ 1378639 h 1449371"/>
              <a:gd name="connsiteX56" fmla="*/ 40943 w 1296537"/>
              <a:gd name="connsiteY56" fmla="*/ 1419582 h 1449371"/>
              <a:gd name="connsiteX57" fmla="*/ 81886 w 1296537"/>
              <a:gd name="connsiteY57" fmla="*/ 1405934 h 1449371"/>
              <a:gd name="connsiteX58" fmla="*/ 109182 w 1296537"/>
              <a:gd name="connsiteY58" fmla="*/ 1364991 h 1449371"/>
              <a:gd name="connsiteX59" fmla="*/ 191068 w 1296537"/>
              <a:gd name="connsiteY59" fmla="*/ 1364991 h 1449371"/>
              <a:gd name="connsiteX60" fmla="*/ 232012 w 1296537"/>
              <a:gd name="connsiteY60" fmla="*/ 1392286 h 1449371"/>
              <a:gd name="connsiteX61" fmla="*/ 272955 w 1296537"/>
              <a:gd name="connsiteY61" fmla="*/ 1405934 h 1449371"/>
              <a:gd name="connsiteX62" fmla="*/ 300250 w 1296537"/>
              <a:gd name="connsiteY62" fmla="*/ 1446877 h 1449371"/>
              <a:gd name="connsiteX63" fmla="*/ 409433 w 1296537"/>
              <a:gd name="connsiteY63" fmla="*/ 1405934 h 1449371"/>
              <a:gd name="connsiteX64" fmla="*/ 436728 w 1296537"/>
              <a:gd name="connsiteY64" fmla="*/ 1364991 h 1449371"/>
              <a:gd name="connsiteX65" fmla="*/ 518615 w 1296537"/>
              <a:gd name="connsiteY65" fmla="*/ 1337695 h 1449371"/>
              <a:gd name="connsiteX66" fmla="*/ 559558 w 1296537"/>
              <a:gd name="connsiteY66" fmla="*/ 1310400 h 1449371"/>
              <a:gd name="connsiteX67" fmla="*/ 614149 w 1296537"/>
              <a:gd name="connsiteY67" fmla="*/ 1392286 h 1449371"/>
              <a:gd name="connsiteX68" fmla="*/ 682388 w 1296537"/>
              <a:gd name="connsiteY68" fmla="*/ 1378639 h 1449371"/>
              <a:gd name="connsiteX69" fmla="*/ 709683 w 1296537"/>
              <a:gd name="connsiteY69" fmla="*/ 1337695 h 1449371"/>
              <a:gd name="connsiteX70" fmla="*/ 750627 w 1296537"/>
              <a:gd name="connsiteY70" fmla="*/ 1296752 h 1449371"/>
              <a:gd name="connsiteX71" fmla="*/ 764274 w 1296537"/>
              <a:gd name="connsiteY71" fmla="*/ 1078388 h 1449371"/>
              <a:gd name="connsiteX72" fmla="*/ 791570 w 1296537"/>
              <a:gd name="connsiteY72" fmla="*/ 1037445 h 1449371"/>
              <a:gd name="connsiteX73" fmla="*/ 914400 w 1296537"/>
              <a:gd name="connsiteY73" fmla="*/ 969206 h 1449371"/>
              <a:gd name="connsiteX74" fmla="*/ 968991 w 1296537"/>
              <a:gd name="connsiteY74" fmla="*/ 1023797 h 1449371"/>
              <a:gd name="connsiteX75" fmla="*/ 982639 w 1296537"/>
              <a:gd name="connsiteY75" fmla="*/ 982853 h 1449371"/>
              <a:gd name="connsiteX76" fmla="*/ 955343 w 1296537"/>
              <a:gd name="connsiteY76" fmla="*/ 887319 h 1449371"/>
              <a:gd name="connsiteX77" fmla="*/ 914400 w 1296537"/>
              <a:gd name="connsiteY77" fmla="*/ 846376 h 1449371"/>
              <a:gd name="connsiteX78" fmla="*/ 887104 w 1296537"/>
              <a:gd name="connsiteY78" fmla="*/ 805433 h 1449371"/>
              <a:gd name="connsiteX79" fmla="*/ 928048 w 1296537"/>
              <a:gd name="connsiteY79" fmla="*/ 778137 h 1449371"/>
              <a:gd name="connsiteX80" fmla="*/ 1173707 w 1296537"/>
              <a:gd name="connsiteY80" fmla="*/ 750842 h 1449371"/>
              <a:gd name="connsiteX81" fmla="*/ 1255594 w 1296537"/>
              <a:gd name="connsiteY81" fmla="*/ 696250 h 1449371"/>
              <a:gd name="connsiteX82" fmla="*/ 1296537 w 1296537"/>
              <a:gd name="connsiteY82" fmla="*/ 668955 h 1449371"/>
              <a:gd name="connsiteX83" fmla="*/ 1187355 w 1296537"/>
              <a:gd name="connsiteY83" fmla="*/ 573421 h 1449371"/>
              <a:gd name="connsiteX84" fmla="*/ 1146412 w 1296537"/>
              <a:gd name="connsiteY84" fmla="*/ 573421 h 1449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296537" h="1449371">
                <a:moveTo>
                  <a:pt x="1255594" y="668955"/>
                </a:moveTo>
                <a:cubicBezTo>
                  <a:pt x="1232848" y="650758"/>
                  <a:pt x="1210659" y="631842"/>
                  <a:pt x="1187355" y="614364"/>
                </a:cubicBezTo>
                <a:cubicBezTo>
                  <a:pt x="1174233" y="604522"/>
                  <a:pt x="1162773" y="588237"/>
                  <a:pt x="1146412" y="587068"/>
                </a:cubicBezTo>
                <a:cubicBezTo>
                  <a:pt x="1096291" y="583488"/>
                  <a:pt x="1046328" y="596167"/>
                  <a:pt x="996286" y="600716"/>
                </a:cubicBezTo>
                <a:cubicBezTo>
                  <a:pt x="878946" y="678945"/>
                  <a:pt x="1017036" y="574779"/>
                  <a:pt x="941695" y="668955"/>
                </a:cubicBezTo>
                <a:cubicBezTo>
                  <a:pt x="931448" y="681763"/>
                  <a:pt x="914400" y="687152"/>
                  <a:pt x="900752" y="696250"/>
                </a:cubicBezTo>
                <a:lnTo>
                  <a:pt x="818865" y="641659"/>
                </a:lnTo>
                <a:lnTo>
                  <a:pt x="777922" y="614364"/>
                </a:lnTo>
                <a:cubicBezTo>
                  <a:pt x="768824" y="600716"/>
                  <a:pt x="757962" y="588092"/>
                  <a:pt x="750627" y="573421"/>
                </a:cubicBezTo>
                <a:cubicBezTo>
                  <a:pt x="719710" y="511585"/>
                  <a:pt x="740495" y="453275"/>
                  <a:pt x="750627" y="382352"/>
                </a:cubicBezTo>
                <a:cubicBezTo>
                  <a:pt x="752661" y="368111"/>
                  <a:pt x="757841" y="354276"/>
                  <a:pt x="764274" y="341409"/>
                </a:cubicBezTo>
                <a:cubicBezTo>
                  <a:pt x="771610" y="326738"/>
                  <a:pt x="784234" y="315136"/>
                  <a:pt x="791570" y="300465"/>
                </a:cubicBezTo>
                <a:cubicBezTo>
                  <a:pt x="818670" y="246265"/>
                  <a:pt x="787815" y="268865"/>
                  <a:pt x="832513" y="218579"/>
                </a:cubicBezTo>
                <a:cubicBezTo>
                  <a:pt x="873853" y="172071"/>
                  <a:pt x="915145" y="148850"/>
                  <a:pt x="941695" y="95749"/>
                </a:cubicBezTo>
                <a:cubicBezTo>
                  <a:pt x="948129" y="82882"/>
                  <a:pt x="950794" y="68454"/>
                  <a:pt x="955343" y="54806"/>
                </a:cubicBezTo>
                <a:cubicBezTo>
                  <a:pt x="946245" y="41158"/>
                  <a:pt x="940856" y="24109"/>
                  <a:pt x="928048" y="13862"/>
                </a:cubicBezTo>
                <a:cubicBezTo>
                  <a:pt x="891958" y="-15010"/>
                  <a:pt x="822253" y="9479"/>
                  <a:pt x="791570" y="13862"/>
                </a:cubicBezTo>
                <a:cubicBezTo>
                  <a:pt x="777922" y="22961"/>
                  <a:pt x="760874" y="28350"/>
                  <a:pt x="750627" y="41158"/>
                </a:cubicBezTo>
                <a:cubicBezTo>
                  <a:pt x="741640" y="52392"/>
                  <a:pt x="736979" y="67715"/>
                  <a:pt x="736979" y="82101"/>
                </a:cubicBezTo>
                <a:cubicBezTo>
                  <a:pt x="736979" y="115036"/>
                  <a:pt x="753506" y="158976"/>
                  <a:pt x="764274" y="191283"/>
                </a:cubicBezTo>
                <a:cubicBezTo>
                  <a:pt x="759725" y="214029"/>
                  <a:pt x="763494" y="240221"/>
                  <a:pt x="750627" y="259522"/>
                </a:cubicBezTo>
                <a:cubicBezTo>
                  <a:pt x="742647" y="271492"/>
                  <a:pt x="722550" y="266736"/>
                  <a:pt x="709683" y="273170"/>
                </a:cubicBezTo>
                <a:cubicBezTo>
                  <a:pt x="695012" y="280505"/>
                  <a:pt x="682388" y="291367"/>
                  <a:pt x="668740" y="300465"/>
                </a:cubicBezTo>
                <a:cubicBezTo>
                  <a:pt x="650543" y="327761"/>
                  <a:pt x="624523" y="351230"/>
                  <a:pt x="614149" y="382352"/>
                </a:cubicBezTo>
                <a:cubicBezTo>
                  <a:pt x="609600" y="396000"/>
                  <a:pt x="608481" y="411325"/>
                  <a:pt x="600501" y="423295"/>
                </a:cubicBezTo>
                <a:cubicBezTo>
                  <a:pt x="589795" y="439354"/>
                  <a:pt x="573206" y="450591"/>
                  <a:pt x="559558" y="464239"/>
                </a:cubicBezTo>
                <a:cubicBezTo>
                  <a:pt x="555009" y="477887"/>
                  <a:pt x="552344" y="492315"/>
                  <a:pt x="545910" y="505182"/>
                </a:cubicBezTo>
                <a:cubicBezTo>
                  <a:pt x="527626" y="541751"/>
                  <a:pt x="498527" y="544899"/>
                  <a:pt x="532262" y="587068"/>
                </a:cubicBezTo>
                <a:cubicBezTo>
                  <a:pt x="542509" y="599876"/>
                  <a:pt x="559558" y="605265"/>
                  <a:pt x="573206" y="614364"/>
                </a:cubicBezTo>
                <a:cubicBezTo>
                  <a:pt x="587006" y="635064"/>
                  <a:pt x="614149" y="667999"/>
                  <a:pt x="614149" y="696250"/>
                </a:cubicBezTo>
                <a:cubicBezTo>
                  <a:pt x="614149" y="710636"/>
                  <a:pt x="610674" y="727021"/>
                  <a:pt x="600501" y="737194"/>
                </a:cubicBezTo>
                <a:cubicBezTo>
                  <a:pt x="590329" y="747366"/>
                  <a:pt x="573206" y="746293"/>
                  <a:pt x="559558" y="750842"/>
                </a:cubicBezTo>
                <a:cubicBezTo>
                  <a:pt x="545910" y="746293"/>
                  <a:pt x="533001" y="737194"/>
                  <a:pt x="518615" y="737194"/>
                </a:cubicBezTo>
                <a:cubicBezTo>
                  <a:pt x="398654" y="737194"/>
                  <a:pt x="485662" y="758054"/>
                  <a:pt x="504967" y="764489"/>
                </a:cubicBezTo>
                <a:cubicBezTo>
                  <a:pt x="506340" y="765405"/>
                  <a:pt x="585926" y="806360"/>
                  <a:pt x="559558" y="832728"/>
                </a:cubicBezTo>
                <a:cubicBezTo>
                  <a:pt x="539213" y="853073"/>
                  <a:pt x="477671" y="860024"/>
                  <a:pt x="477671" y="860024"/>
                </a:cubicBezTo>
                <a:cubicBezTo>
                  <a:pt x="474184" y="898384"/>
                  <a:pt x="476633" y="998580"/>
                  <a:pt x="450376" y="1051092"/>
                </a:cubicBezTo>
                <a:cubicBezTo>
                  <a:pt x="443040" y="1065763"/>
                  <a:pt x="433581" y="1079435"/>
                  <a:pt x="423080" y="1092036"/>
                </a:cubicBezTo>
                <a:cubicBezTo>
                  <a:pt x="410724" y="1106863"/>
                  <a:pt x="395785" y="1119331"/>
                  <a:pt x="382137" y="1132979"/>
                </a:cubicBezTo>
                <a:cubicBezTo>
                  <a:pt x="355567" y="1212686"/>
                  <a:pt x="389277" y="1139487"/>
                  <a:pt x="327546" y="1201218"/>
                </a:cubicBezTo>
                <a:cubicBezTo>
                  <a:pt x="315948" y="1212816"/>
                  <a:pt x="313058" y="1231914"/>
                  <a:pt x="300250" y="1242161"/>
                </a:cubicBezTo>
                <a:cubicBezTo>
                  <a:pt x="289016" y="1251148"/>
                  <a:pt x="272174" y="1249375"/>
                  <a:pt x="259307" y="1255809"/>
                </a:cubicBezTo>
                <a:cubicBezTo>
                  <a:pt x="244636" y="1263144"/>
                  <a:pt x="232012" y="1274006"/>
                  <a:pt x="218364" y="1283104"/>
                </a:cubicBezTo>
                <a:cubicBezTo>
                  <a:pt x="204716" y="1278555"/>
                  <a:pt x="188655" y="1278443"/>
                  <a:pt x="177421" y="1269456"/>
                </a:cubicBezTo>
                <a:cubicBezTo>
                  <a:pt x="131885" y="1233027"/>
                  <a:pt x="152305" y="1198234"/>
                  <a:pt x="163773" y="1146627"/>
                </a:cubicBezTo>
                <a:cubicBezTo>
                  <a:pt x="173191" y="1104248"/>
                  <a:pt x="180178" y="1101547"/>
                  <a:pt x="204716" y="1064740"/>
                </a:cubicBezTo>
                <a:cubicBezTo>
                  <a:pt x="203825" y="1061177"/>
                  <a:pt x="184539" y="978104"/>
                  <a:pt x="177421" y="969206"/>
                </a:cubicBezTo>
                <a:cubicBezTo>
                  <a:pt x="167174" y="956398"/>
                  <a:pt x="150125" y="951009"/>
                  <a:pt x="136477" y="941910"/>
                </a:cubicBezTo>
                <a:cubicBezTo>
                  <a:pt x="127379" y="928262"/>
                  <a:pt x="124411" y="907059"/>
                  <a:pt x="109182" y="900967"/>
                </a:cubicBezTo>
                <a:cubicBezTo>
                  <a:pt x="95825" y="895624"/>
                  <a:pt x="71060" y="900508"/>
                  <a:pt x="68239" y="914615"/>
                </a:cubicBezTo>
                <a:cubicBezTo>
                  <a:pt x="60160" y="955010"/>
                  <a:pt x="77337" y="996502"/>
                  <a:pt x="81886" y="1037445"/>
                </a:cubicBezTo>
                <a:cubicBezTo>
                  <a:pt x="77337" y="1060191"/>
                  <a:pt x="79748" y="1085543"/>
                  <a:pt x="68239" y="1105683"/>
                </a:cubicBezTo>
                <a:cubicBezTo>
                  <a:pt x="60101" y="1119925"/>
                  <a:pt x="36394" y="1119331"/>
                  <a:pt x="27295" y="1132979"/>
                </a:cubicBezTo>
                <a:cubicBezTo>
                  <a:pt x="16891" y="1148586"/>
                  <a:pt x="18801" y="1169535"/>
                  <a:pt x="13648" y="1187570"/>
                </a:cubicBezTo>
                <a:cubicBezTo>
                  <a:pt x="9696" y="1201402"/>
                  <a:pt x="4549" y="1214865"/>
                  <a:pt x="0" y="1228513"/>
                </a:cubicBezTo>
                <a:cubicBezTo>
                  <a:pt x="4549" y="1278555"/>
                  <a:pt x="3120" y="1329506"/>
                  <a:pt x="13648" y="1378639"/>
                </a:cubicBezTo>
                <a:cubicBezTo>
                  <a:pt x="17085" y="1394677"/>
                  <a:pt x="25714" y="1413490"/>
                  <a:pt x="40943" y="1419582"/>
                </a:cubicBezTo>
                <a:cubicBezTo>
                  <a:pt x="54300" y="1424925"/>
                  <a:pt x="68238" y="1410483"/>
                  <a:pt x="81886" y="1405934"/>
                </a:cubicBezTo>
                <a:cubicBezTo>
                  <a:pt x="90985" y="1392286"/>
                  <a:pt x="96374" y="1375238"/>
                  <a:pt x="109182" y="1364991"/>
                </a:cubicBezTo>
                <a:cubicBezTo>
                  <a:pt x="137178" y="1342594"/>
                  <a:pt x="163072" y="1350993"/>
                  <a:pt x="191068" y="1364991"/>
                </a:cubicBezTo>
                <a:cubicBezTo>
                  <a:pt x="205739" y="1372326"/>
                  <a:pt x="217341" y="1384951"/>
                  <a:pt x="232012" y="1392286"/>
                </a:cubicBezTo>
                <a:cubicBezTo>
                  <a:pt x="244879" y="1398720"/>
                  <a:pt x="259307" y="1401385"/>
                  <a:pt x="272955" y="1405934"/>
                </a:cubicBezTo>
                <a:cubicBezTo>
                  <a:pt x="282053" y="1419582"/>
                  <a:pt x="284479" y="1442371"/>
                  <a:pt x="300250" y="1446877"/>
                </a:cubicBezTo>
                <a:cubicBezTo>
                  <a:pt x="341569" y="1458683"/>
                  <a:pt x="379597" y="1425825"/>
                  <a:pt x="409433" y="1405934"/>
                </a:cubicBezTo>
                <a:cubicBezTo>
                  <a:pt x="418531" y="1392286"/>
                  <a:pt x="422819" y="1373684"/>
                  <a:pt x="436728" y="1364991"/>
                </a:cubicBezTo>
                <a:cubicBezTo>
                  <a:pt x="461127" y="1349742"/>
                  <a:pt x="494675" y="1353655"/>
                  <a:pt x="518615" y="1337695"/>
                </a:cubicBezTo>
                <a:lnTo>
                  <a:pt x="559558" y="1310400"/>
                </a:lnTo>
                <a:cubicBezTo>
                  <a:pt x="568919" y="1338481"/>
                  <a:pt x="576974" y="1382992"/>
                  <a:pt x="614149" y="1392286"/>
                </a:cubicBezTo>
                <a:cubicBezTo>
                  <a:pt x="636653" y="1397912"/>
                  <a:pt x="659642" y="1383188"/>
                  <a:pt x="682388" y="1378639"/>
                </a:cubicBezTo>
                <a:cubicBezTo>
                  <a:pt x="691486" y="1364991"/>
                  <a:pt x="699182" y="1350296"/>
                  <a:pt x="709683" y="1337695"/>
                </a:cubicBezTo>
                <a:cubicBezTo>
                  <a:pt x="722039" y="1322868"/>
                  <a:pt x="746651" y="1315639"/>
                  <a:pt x="750627" y="1296752"/>
                </a:cubicBezTo>
                <a:cubicBezTo>
                  <a:pt x="765651" y="1225386"/>
                  <a:pt x="752900" y="1150426"/>
                  <a:pt x="764274" y="1078388"/>
                </a:cubicBezTo>
                <a:cubicBezTo>
                  <a:pt x="766832" y="1062186"/>
                  <a:pt x="779226" y="1048246"/>
                  <a:pt x="791570" y="1037445"/>
                </a:cubicBezTo>
                <a:cubicBezTo>
                  <a:pt x="849331" y="986904"/>
                  <a:pt x="858163" y="987950"/>
                  <a:pt x="914400" y="969206"/>
                </a:cubicBezTo>
                <a:cubicBezTo>
                  <a:pt x="919599" y="984803"/>
                  <a:pt x="927399" y="1044594"/>
                  <a:pt x="968991" y="1023797"/>
                </a:cubicBezTo>
                <a:cubicBezTo>
                  <a:pt x="981858" y="1017363"/>
                  <a:pt x="978090" y="996501"/>
                  <a:pt x="982639" y="982853"/>
                </a:cubicBezTo>
                <a:cubicBezTo>
                  <a:pt x="980819" y="975573"/>
                  <a:pt x="963175" y="899067"/>
                  <a:pt x="955343" y="887319"/>
                </a:cubicBezTo>
                <a:cubicBezTo>
                  <a:pt x="944637" y="871260"/>
                  <a:pt x="926756" y="861203"/>
                  <a:pt x="914400" y="846376"/>
                </a:cubicBezTo>
                <a:cubicBezTo>
                  <a:pt x="903899" y="833775"/>
                  <a:pt x="896203" y="819081"/>
                  <a:pt x="887104" y="805433"/>
                </a:cubicBezTo>
                <a:cubicBezTo>
                  <a:pt x="900752" y="796334"/>
                  <a:pt x="911868" y="780834"/>
                  <a:pt x="928048" y="778137"/>
                </a:cubicBezTo>
                <a:cubicBezTo>
                  <a:pt x="1278577" y="719715"/>
                  <a:pt x="1040231" y="795332"/>
                  <a:pt x="1173707" y="750842"/>
                </a:cubicBezTo>
                <a:lnTo>
                  <a:pt x="1255594" y="696250"/>
                </a:lnTo>
                <a:lnTo>
                  <a:pt x="1296537" y="668955"/>
                </a:lnTo>
                <a:cubicBezTo>
                  <a:pt x="1272274" y="632561"/>
                  <a:pt x="1240431" y="573421"/>
                  <a:pt x="1187355" y="573421"/>
                </a:cubicBezTo>
                <a:lnTo>
                  <a:pt x="1146412" y="573421"/>
                </a:ln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7001301" y="4394579"/>
            <a:ext cx="696036" cy="1201003"/>
          </a:xfrm>
          <a:custGeom>
            <a:avLst/>
            <a:gdLst>
              <a:gd name="connsiteX0" fmla="*/ 668741 w 696036"/>
              <a:gd name="connsiteY0" fmla="*/ 627797 h 1201003"/>
              <a:gd name="connsiteX1" fmla="*/ 627798 w 696036"/>
              <a:gd name="connsiteY1" fmla="*/ 559558 h 1201003"/>
              <a:gd name="connsiteX2" fmla="*/ 600502 w 696036"/>
              <a:gd name="connsiteY2" fmla="*/ 518615 h 1201003"/>
              <a:gd name="connsiteX3" fmla="*/ 586854 w 696036"/>
              <a:gd name="connsiteY3" fmla="*/ 477672 h 1201003"/>
              <a:gd name="connsiteX4" fmla="*/ 545911 w 696036"/>
              <a:gd name="connsiteY4" fmla="*/ 464024 h 1201003"/>
              <a:gd name="connsiteX5" fmla="*/ 409433 w 696036"/>
              <a:gd name="connsiteY5" fmla="*/ 464024 h 1201003"/>
              <a:gd name="connsiteX6" fmla="*/ 395786 w 696036"/>
              <a:gd name="connsiteY6" fmla="*/ 395785 h 1201003"/>
              <a:gd name="connsiteX7" fmla="*/ 313899 w 696036"/>
              <a:gd name="connsiteY7" fmla="*/ 327546 h 1201003"/>
              <a:gd name="connsiteX8" fmla="*/ 354842 w 696036"/>
              <a:gd name="connsiteY8" fmla="*/ 300251 h 1201003"/>
              <a:gd name="connsiteX9" fmla="*/ 395786 w 696036"/>
              <a:gd name="connsiteY9" fmla="*/ 286603 h 1201003"/>
              <a:gd name="connsiteX10" fmla="*/ 450377 w 696036"/>
              <a:gd name="connsiteY10" fmla="*/ 177421 h 1201003"/>
              <a:gd name="connsiteX11" fmla="*/ 491320 w 696036"/>
              <a:gd name="connsiteY11" fmla="*/ 136478 h 1201003"/>
              <a:gd name="connsiteX12" fmla="*/ 450377 w 696036"/>
              <a:gd name="connsiteY12" fmla="*/ 95534 h 1201003"/>
              <a:gd name="connsiteX13" fmla="*/ 395786 w 696036"/>
              <a:gd name="connsiteY13" fmla="*/ 0 h 1201003"/>
              <a:gd name="connsiteX14" fmla="*/ 313899 w 696036"/>
              <a:gd name="connsiteY14" fmla="*/ 0 h 1201003"/>
              <a:gd name="connsiteX15" fmla="*/ 245660 w 696036"/>
              <a:gd name="connsiteY15" fmla="*/ 13648 h 1201003"/>
              <a:gd name="connsiteX16" fmla="*/ 204717 w 696036"/>
              <a:gd name="connsiteY16" fmla="*/ 150125 h 1201003"/>
              <a:gd name="connsiteX17" fmla="*/ 122830 w 696036"/>
              <a:gd name="connsiteY17" fmla="*/ 204717 h 1201003"/>
              <a:gd name="connsiteX18" fmla="*/ 81887 w 696036"/>
              <a:gd name="connsiteY18" fmla="*/ 232012 h 1201003"/>
              <a:gd name="connsiteX19" fmla="*/ 54592 w 696036"/>
              <a:gd name="connsiteY19" fmla="*/ 313899 h 1201003"/>
              <a:gd name="connsiteX20" fmla="*/ 40944 w 696036"/>
              <a:gd name="connsiteY20" fmla="*/ 354842 h 1201003"/>
              <a:gd name="connsiteX21" fmla="*/ 0 w 696036"/>
              <a:gd name="connsiteY21" fmla="*/ 382137 h 1201003"/>
              <a:gd name="connsiteX22" fmla="*/ 54592 w 696036"/>
              <a:gd name="connsiteY22" fmla="*/ 464024 h 1201003"/>
              <a:gd name="connsiteX23" fmla="*/ 109183 w 696036"/>
              <a:gd name="connsiteY23" fmla="*/ 545911 h 1201003"/>
              <a:gd name="connsiteX24" fmla="*/ 191069 w 696036"/>
              <a:gd name="connsiteY24" fmla="*/ 614149 h 1201003"/>
              <a:gd name="connsiteX25" fmla="*/ 272956 w 696036"/>
              <a:gd name="connsiteY25" fmla="*/ 668740 h 1201003"/>
              <a:gd name="connsiteX26" fmla="*/ 395786 w 696036"/>
              <a:gd name="connsiteY26" fmla="*/ 777922 h 1201003"/>
              <a:gd name="connsiteX27" fmla="*/ 436729 w 696036"/>
              <a:gd name="connsiteY27" fmla="*/ 791570 h 1201003"/>
              <a:gd name="connsiteX28" fmla="*/ 464024 w 696036"/>
              <a:gd name="connsiteY28" fmla="*/ 832514 h 1201003"/>
              <a:gd name="connsiteX29" fmla="*/ 450377 w 696036"/>
              <a:gd name="connsiteY29" fmla="*/ 887105 h 1201003"/>
              <a:gd name="connsiteX30" fmla="*/ 436729 w 696036"/>
              <a:gd name="connsiteY30" fmla="*/ 1050878 h 1201003"/>
              <a:gd name="connsiteX31" fmla="*/ 450377 w 696036"/>
              <a:gd name="connsiteY31" fmla="*/ 1091821 h 1201003"/>
              <a:gd name="connsiteX32" fmla="*/ 504968 w 696036"/>
              <a:gd name="connsiteY32" fmla="*/ 1173708 h 1201003"/>
              <a:gd name="connsiteX33" fmla="*/ 559559 w 696036"/>
              <a:gd name="connsiteY33" fmla="*/ 1160060 h 1201003"/>
              <a:gd name="connsiteX34" fmla="*/ 600502 w 696036"/>
              <a:gd name="connsiteY34" fmla="*/ 1146412 h 1201003"/>
              <a:gd name="connsiteX35" fmla="*/ 641445 w 696036"/>
              <a:gd name="connsiteY35" fmla="*/ 1160060 h 1201003"/>
              <a:gd name="connsiteX36" fmla="*/ 696036 w 696036"/>
              <a:gd name="connsiteY36" fmla="*/ 1201003 h 1201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96036" h="1201003">
                <a:moveTo>
                  <a:pt x="668741" y="627797"/>
                </a:moveTo>
                <a:cubicBezTo>
                  <a:pt x="655093" y="605051"/>
                  <a:pt x="641857" y="582052"/>
                  <a:pt x="627798" y="559558"/>
                </a:cubicBezTo>
                <a:cubicBezTo>
                  <a:pt x="619105" y="545649"/>
                  <a:pt x="607838" y="533286"/>
                  <a:pt x="600502" y="518615"/>
                </a:cubicBezTo>
                <a:cubicBezTo>
                  <a:pt x="594068" y="505748"/>
                  <a:pt x="597026" y="487844"/>
                  <a:pt x="586854" y="477672"/>
                </a:cubicBezTo>
                <a:cubicBezTo>
                  <a:pt x="576682" y="467500"/>
                  <a:pt x="559559" y="468573"/>
                  <a:pt x="545911" y="464024"/>
                </a:cubicBezTo>
                <a:cubicBezTo>
                  <a:pt x="529037" y="466836"/>
                  <a:pt x="434261" y="493818"/>
                  <a:pt x="409433" y="464024"/>
                </a:cubicBezTo>
                <a:cubicBezTo>
                  <a:pt x="394583" y="446204"/>
                  <a:pt x="406160" y="416533"/>
                  <a:pt x="395786" y="395785"/>
                </a:cubicBezTo>
                <a:cubicBezTo>
                  <a:pt x="382652" y="369517"/>
                  <a:pt x="337411" y="343221"/>
                  <a:pt x="313899" y="327546"/>
                </a:cubicBezTo>
                <a:cubicBezTo>
                  <a:pt x="327547" y="318448"/>
                  <a:pt x="340171" y="307586"/>
                  <a:pt x="354842" y="300251"/>
                </a:cubicBezTo>
                <a:cubicBezTo>
                  <a:pt x="367709" y="293817"/>
                  <a:pt x="389352" y="299470"/>
                  <a:pt x="395786" y="286603"/>
                </a:cubicBezTo>
                <a:cubicBezTo>
                  <a:pt x="458515" y="161145"/>
                  <a:pt x="357875" y="208255"/>
                  <a:pt x="450377" y="177421"/>
                </a:cubicBezTo>
                <a:cubicBezTo>
                  <a:pt x="464025" y="163773"/>
                  <a:pt x="491320" y="155779"/>
                  <a:pt x="491320" y="136478"/>
                </a:cubicBezTo>
                <a:cubicBezTo>
                  <a:pt x="491320" y="117177"/>
                  <a:pt x="459009" y="112797"/>
                  <a:pt x="450377" y="95534"/>
                </a:cubicBezTo>
                <a:cubicBezTo>
                  <a:pt x="395567" y="-14085"/>
                  <a:pt x="482861" y="58051"/>
                  <a:pt x="395786" y="0"/>
                </a:cubicBezTo>
                <a:cubicBezTo>
                  <a:pt x="286601" y="36395"/>
                  <a:pt x="423082" y="0"/>
                  <a:pt x="313899" y="0"/>
                </a:cubicBezTo>
                <a:cubicBezTo>
                  <a:pt x="290702" y="0"/>
                  <a:pt x="268406" y="9099"/>
                  <a:pt x="245660" y="13648"/>
                </a:cubicBezTo>
                <a:cubicBezTo>
                  <a:pt x="240197" y="35499"/>
                  <a:pt x="214684" y="143480"/>
                  <a:pt x="204717" y="150125"/>
                </a:cubicBezTo>
                <a:lnTo>
                  <a:pt x="122830" y="204717"/>
                </a:lnTo>
                <a:lnTo>
                  <a:pt x="81887" y="232012"/>
                </a:lnTo>
                <a:lnTo>
                  <a:pt x="54592" y="313899"/>
                </a:lnTo>
                <a:cubicBezTo>
                  <a:pt x="50043" y="327547"/>
                  <a:pt x="52914" y="346862"/>
                  <a:pt x="40944" y="354842"/>
                </a:cubicBezTo>
                <a:lnTo>
                  <a:pt x="0" y="382137"/>
                </a:lnTo>
                <a:cubicBezTo>
                  <a:pt x="28405" y="495753"/>
                  <a:pt x="-11384" y="388622"/>
                  <a:pt x="54592" y="464024"/>
                </a:cubicBezTo>
                <a:cubicBezTo>
                  <a:pt x="76194" y="488712"/>
                  <a:pt x="85986" y="522714"/>
                  <a:pt x="109183" y="545911"/>
                </a:cubicBezTo>
                <a:cubicBezTo>
                  <a:pt x="228809" y="665537"/>
                  <a:pt x="77056" y="519137"/>
                  <a:pt x="191069" y="614149"/>
                </a:cubicBezTo>
                <a:cubicBezTo>
                  <a:pt x="259223" y="670945"/>
                  <a:pt x="201001" y="644757"/>
                  <a:pt x="272956" y="668740"/>
                </a:cubicBezTo>
                <a:cubicBezTo>
                  <a:pt x="309134" y="704918"/>
                  <a:pt x="347074" y="753566"/>
                  <a:pt x="395786" y="777922"/>
                </a:cubicBezTo>
                <a:cubicBezTo>
                  <a:pt x="408653" y="784356"/>
                  <a:pt x="423081" y="787021"/>
                  <a:pt x="436729" y="791570"/>
                </a:cubicBezTo>
                <a:cubicBezTo>
                  <a:pt x="445827" y="805218"/>
                  <a:pt x="461704" y="816276"/>
                  <a:pt x="464024" y="832514"/>
                </a:cubicBezTo>
                <a:cubicBezTo>
                  <a:pt x="466677" y="851082"/>
                  <a:pt x="452703" y="868493"/>
                  <a:pt x="450377" y="887105"/>
                </a:cubicBezTo>
                <a:cubicBezTo>
                  <a:pt x="443582" y="941462"/>
                  <a:pt x="441278" y="996287"/>
                  <a:pt x="436729" y="1050878"/>
                </a:cubicBezTo>
                <a:cubicBezTo>
                  <a:pt x="441278" y="1064526"/>
                  <a:pt x="443391" y="1079245"/>
                  <a:pt x="450377" y="1091821"/>
                </a:cubicBezTo>
                <a:cubicBezTo>
                  <a:pt x="466309" y="1120498"/>
                  <a:pt x="504968" y="1173708"/>
                  <a:pt x="504968" y="1173708"/>
                </a:cubicBezTo>
                <a:cubicBezTo>
                  <a:pt x="523165" y="1169159"/>
                  <a:pt x="541524" y="1165213"/>
                  <a:pt x="559559" y="1160060"/>
                </a:cubicBezTo>
                <a:cubicBezTo>
                  <a:pt x="573391" y="1156108"/>
                  <a:pt x="586116" y="1146412"/>
                  <a:pt x="600502" y="1146412"/>
                </a:cubicBezTo>
                <a:cubicBezTo>
                  <a:pt x="614888" y="1146412"/>
                  <a:pt x="628578" y="1153626"/>
                  <a:pt x="641445" y="1160060"/>
                </a:cubicBezTo>
                <a:cubicBezTo>
                  <a:pt x="672314" y="1175494"/>
                  <a:pt x="676842" y="1181808"/>
                  <a:pt x="696036" y="1201003"/>
                </a:cubicBezTo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988860" y="1842448"/>
            <a:ext cx="1838667" cy="1296537"/>
          </a:xfrm>
          <a:custGeom>
            <a:avLst/>
            <a:gdLst>
              <a:gd name="connsiteX0" fmla="*/ 1828800 w 1838667"/>
              <a:gd name="connsiteY0" fmla="*/ 122830 h 1296537"/>
              <a:gd name="connsiteX1" fmla="*/ 1760561 w 1838667"/>
              <a:gd name="connsiteY1" fmla="*/ 191068 h 1296537"/>
              <a:gd name="connsiteX2" fmla="*/ 1719618 w 1838667"/>
              <a:gd name="connsiteY2" fmla="*/ 204716 h 1296537"/>
              <a:gd name="connsiteX3" fmla="*/ 1637731 w 1838667"/>
              <a:gd name="connsiteY3" fmla="*/ 245659 h 1296537"/>
              <a:gd name="connsiteX4" fmla="*/ 1610436 w 1838667"/>
              <a:gd name="connsiteY4" fmla="*/ 286603 h 1296537"/>
              <a:gd name="connsiteX5" fmla="*/ 1487606 w 1838667"/>
              <a:gd name="connsiteY5" fmla="*/ 368489 h 1296537"/>
              <a:gd name="connsiteX6" fmla="*/ 1446662 w 1838667"/>
              <a:gd name="connsiteY6" fmla="*/ 395785 h 1296537"/>
              <a:gd name="connsiteX7" fmla="*/ 1405719 w 1838667"/>
              <a:gd name="connsiteY7" fmla="*/ 423080 h 1296537"/>
              <a:gd name="connsiteX8" fmla="*/ 1351128 w 1838667"/>
              <a:gd name="connsiteY8" fmla="*/ 504967 h 1296537"/>
              <a:gd name="connsiteX9" fmla="*/ 1310185 w 1838667"/>
              <a:gd name="connsiteY9" fmla="*/ 545910 h 1296537"/>
              <a:gd name="connsiteX10" fmla="*/ 1255594 w 1838667"/>
              <a:gd name="connsiteY10" fmla="*/ 627797 h 1296537"/>
              <a:gd name="connsiteX11" fmla="*/ 1160059 w 1838667"/>
              <a:gd name="connsiteY11" fmla="*/ 750627 h 1296537"/>
              <a:gd name="connsiteX12" fmla="*/ 1132764 w 1838667"/>
              <a:gd name="connsiteY12" fmla="*/ 791570 h 1296537"/>
              <a:gd name="connsiteX13" fmla="*/ 1105468 w 1838667"/>
              <a:gd name="connsiteY13" fmla="*/ 873456 h 1296537"/>
              <a:gd name="connsiteX14" fmla="*/ 1064525 w 1838667"/>
              <a:gd name="connsiteY14" fmla="*/ 914400 h 1296537"/>
              <a:gd name="connsiteX15" fmla="*/ 982639 w 1838667"/>
              <a:gd name="connsiteY15" fmla="*/ 968991 h 1296537"/>
              <a:gd name="connsiteX16" fmla="*/ 968991 w 1838667"/>
              <a:gd name="connsiteY16" fmla="*/ 1009934 h 1296537"/>
              <a:gd name="connsiteX17" fmla="*/ 928047 w 1838667"/>
              <a:gd name="connsiteY17" fmla="*/ 1023582 h 1296537"/>
              <a:gd name="connsiteX18" fmla="*/ 846161 w 1838667"/>
              <a:gd name="connsiteY18" fmla="*/ 1078173 h 1296537"/>
              <a:gd name="connsiteX19" fmla="*/ 777922 w 1838667"/>
              <a:gd name="connsiteY19" fmla="*/ 1160059 h 1296537"/>
              <a:gd name="connsiteX20" fmla="*/ 709683 w 1838667"/>
              <a:gd name="connsiteY20" fmla="*/ 1241946 h 1296537"/>
              <a:gd name="connsiteX21" fmla="*/ 696036 w 1838667"/>
              <a:gd name="connsiteY21" fmla="*/ 1282889 h 1296537"/>
              <a:gd name="connsiteX22" fmla="*/ 655092 w 1838667"/>
              <a:gd name="connsiteY22" fmla="*/ 1296537 h 1296537"/>
              <a:gd name="connsiteX23" fmla="*/ 559558 w 1838667"/>
              <a:gd name="connsiteY23" fmla="*/ 1269242 h 1296537"/>
              <a:gd name="connsiteX24" fmla="*/ 504967 w 1838667"/>
              <a:gd name="connsiteY24" fmla="*/ 1255594 h 1296537"/>
              <a:gd name="connsiteX25" fmla="*/ 436728 w 1838667"/>
              <a:gd name="connsiteY25" fmla="*/ 1241946 h 1296537"/>
              <a:gd name="connsiteX26" fmla="*/ 313898 w 1838667"/>
              <a:gd name="connsiteY26" fmla="*/ 1201003 h 1296537"/>
              <a:gd name="connsiteX27" fmla="*/ 272955 w 1838667"/>
              <a:gd name="connsiteY27" fmla="*/ 1187355 h 1296537"/>
              <a:gd name="connsiteX28" fmla="*/ 232012 w 1838667"/>
              <a:gd name="connsiteY28" fmla="*/ 1173707 h 1296537"/>
              <a:gd name="connsiteX29" fmla="*/ 191068 w 1838667"/>
              <a:gd name="connsiteY29" fmla="*/ 1146412 h 1296537"/>
              <a:gd name="connsiteX30" fmla="*/ 163773 w 1838667"/>
              <a:gd name="connsiteY30" fmla="*/ 1105468 h 1296537"/>
              <a:gd name="connsiteX31" fmla="*/ 122830 w 1838667"/>
              <a:gd name="connsiteY31" fmla="*/ 1064525 h 1296537"/>
              <a:gd name="connsiteX32" fmla="*/ 109182 w 1838667"/>
              <a:gd name="connsiteY32" fmla="*/ 1023582 h 1296537"/>
              <a:gd name="connsiteX33" fmla="*/ 54591 w 1838667"/>
              <a:gd name="connsiteY33" fmla="*/ 941695 h 1296537"/>
              <a:gd name="connsiteX34" fmla="*/ 40943 w 1838667"/>
              <a:gd name="connsiteY34" fmla="*/ 873456 h 1296537"/>
              <a:gd name="connsiteX35" fmla="*/ 27295 w 1838667"/>
              <a:gd name="connsiteY35" fmla="*/ 832513 h 1296537"/>
              <a:gd name="connsiteX36" fmla="*/ 0 w 1838667"/>
              <a:gd name="connsiteY36" fmla="*/ 668740 h 1296537"/>
              <a:gd name="connsiteX37" fmla="*/ 27295 w 1838667"/>
              <a:gd name="connsiteY37" fmla="*/ 450376 h 1296537"/>
              <a:gd name="connsiteX38" fmla="*/ 54591 w 1838667"/>
              <a:gd name="connsiteY38" fmla="*/ 409433 h 1296537"/>
              <a:gd name="connsiteX39" fmla="*/ 81886 w 1838667"/>
              <a:gd name="connsiteY39" fmla="*/ 122830 h 1296537"/>
              <a:gd name="connsiteX40" fmla="*/ 109182 w 1838667"/>
              <a:gd name="connsiteY40" fmla="*/ 81886 h 1296537"/>
              <a:gd name="connsiteX41" fmla="*/ 150125 w 1838667"/>
              <a:gd name="connsiteY41" fmla="*/ 68239 h 1296537"/>
              <a:gd name="connsiteX42" fmla="*/ 191068 w 1838667"/>
              <a:gd name="connsiteY42" fmla="*/ 40943 h 1296537"/>
              <a:gd name="connsiteX43" fmla="*/ 232012 w 1838667"/>
              <a:gd name="connsiteY43" fmla="*/ 27295 h 1296537"/>
              <a:gd name="connsiteX44" fmla="*/ 354841 w 1838667"/>
              <a:gd name="connsiteY44" fmla="*/ 0 h 1296537"/>
              <a:gd name="connsiteX45" fmla="*/ 1228298 w 1838667"/>
              <a:gd name="connsiteY45" fmla="*/ 27295 h 1296537"/>
              <a:gd name="connsiteX46" fmla="*/ 1392071 w 1838667"/>
              <a:gd name="connsiteY46" fmla="*/ 40943 h 1296537"/>
              <a:gd name="connsiteX47" fmla="*/ 1446662 w 1838667"/>
              <a:gd name="connsiteY47" fmla="*/ 54591 h 1296537"/>
              <a:gd name="connsiteX48" fmla="*/ 1787856 w 1838667"/>
              <a:gd name="connsiteY48" fmla="*/ 81886 h 1296537"/>
              <a:gd name="connsiteX49" fmla="*/ 1828800 w 1838667"/>
              <a:gd name="connsiteY49" fmla="*/ 109182 h 1296537"/>
              <a:gd name="connsiteX50" fmla="*/ 1828800 w 1838667"/>
              <a:gd name="connsiteY50" fmla="*/ 122830 h 1296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838667" h="1296537">
                <a:moveTo>
                  <a:pt x="1828800" y="122830"/>
                </a:moveTo>
                <a:cubicBezTo>
                  <a:pt x="1817427" y="136478"/>
                  <a:pt x="1786295" y="171767"/>
                  <a:pt x="1760561" y="191068"/>
                </a:cubicBezTo>
                <a:cubicBezTo>
                  <a:pt x="1749052" y="199700"/>
                  <a:pt x="1732485" y="198282"/>
                  <a:pt x="1719618" y="204716"/>
                </a:cubicBezTo>
                <a:cubicBezTo>
                  <a:pt x="1613800" y="257626"/>
                  <a:pt x="1740634" y="211360"/>
                  <a:pt x="1637731" y="245659"/>
                </a:cubicBezTo>
                <a:cubicBezTo>
                  <a:pt x="1628633" y="259307"/>
                  <a:pt x="1622780" y="275802"/>
                  <a:pt x="1610436" y="286603"/>
                </a:cubicBezTo>
                <a:lnTo>
                  <a:pt x="1487606" y="368489"/>
                </a:lnTo>
                <a:lnTo>
                  <a:pt x="1446662" y="395785"/>
                </a:lnTo>
                <a:lnTo>
                  <a:pt x="1405719" y="423080"/>
                </a:lnTo>
                <a:cubicBezTo>
                  <a:pt x="1387522" y="450376"/>
                  <a:pt x="1374325" y="481770"/>
                  <a:pt x="1351128" y="504967"/>
                </a:cubicBezTo>
                <a:cubicBezTo>
                  <a:pt x="1337480" y="518615"/>
                  <a:pt x="1322034" y="530675"/>
                  <a:pt x="1310185" y="545910"/>
                </a:cubicBezTo>
                <a:cubicBezTo>
                  <a:pt x="1290045" y="571805"/>
                  <a:pt x="1278791" y="604600"/>
                  <a:pt x="1255594" y="627797"/>
                </a:cubicBezTo>
                <a:cubicBezTo>
                  <a:pt x="1191453" y="691936"/>
                  <a:pt x="1225356" y="652681"/>
                  <a:pt x="1160059" y="750627"/>
                </a:cubicBezTo>
                <a:cubicBezTo>
                  <a:pt x="1150961" y="764275"/>
                  <a:pt x="1137951" y="776009"/>
                  <a:pt x="1132764" y="791570"/>
                </a:cubicBezTo>
                <a:cubicBezTo>
                  <a:pt x="1123665" y="818865"/>
                  <a:pt x="1125813" y="853111"/>
                  <a:pt x="1105468" y="873456"/>
                </a:cubicBezTo>
                <a:cubicBezTo>
                  <a:pt x="1091820" y="887104"/>
                  <a:pt x="1079760" y="902550"/>
                  <a:pt x="1064525" y="914400"/>
                </a:cubicBezTo>
                <a:cubicBezTo>
                  <a:pt x="1038630" y="934540"/>
                  <a:pt x="982639" y="968991"/>
                  <a:pt x="982639" y="968991"/>
                </a:cubicBezTo>
                <a:cubicBezTo>
                  <a:pt x="978090" y="982639"/>
                  <a:pt x="979163" y="999762"/>
                  <a:pt x="968991" y="1009934"/>
                </a:cubicBezTo>
                <a:cubicBezTo>
                  <a:pt x="958818" y="1020107"/>
                  <a:pt x="940623" y="1016595"/>
                  <a:pt x="928047" y="1023582"/>
                </a:cubicBezTo>
                <a:cubicBezTo>
                  <a:pt x="899370" y="1039514"/>
                  <a:pt x="869358" y="1054976"/>
                  <a:pt x="846161" y="1078173"/>
                </a:cubicBezTo>
                <a:cubicBezTo>
                  <a:pt x="726554" y="1197780"/>
                  <a:pt x="872919" y="1046062"/>
                  <a:pt x="777922" y="1160059"/>
                </a:cubicBezTo>
                <a:cubicBezTo>
                  <a:pt x="690352" y="1265143"/>
                  <a:pt x="777454" y="1140293"/>
                  <a:pt x="709683" y="1241946"/>
                </a:cubicBezTo>
                <a:cubicBezTo>
                  <a:pt x="705134" y="1255594"/>
                  <a:pt x="706208" y="1272717"/>
                  <a:pt x="696036" y="1282889"/>
                </a:cubicBezTo>
                <a:cubicBezTo>
                  <a:pt x="685863" y="1293062"/>
                  <a:pt x="669478" y="1296537"/>
                  <a:pt x="655092" y="1296537"/>
                </a:cubicBezTo>
                <a:cubicBezTo>
                  <a:pt x="633764" y="1296537"/>
                  <a:pt x="582080" y="1275677"/>
                  <a:pt x="559558" y="1269242"/>
                </a:cubicBezTo>
                <a:cubicBezTo>
                  <a:pt x="541523" y="1264089"/>
                  <a:pt x="523277" y="1259663"/>
                  <a:pt x="504967" y="1255594"/>
                </a:cubicBezTo>
                <a:cubicBezTo>
                  <a:pt x="482323" y="1250562"/>
                  <a:pt x="459107" y="1248049"/>
                  <a:pt x="436728" y="1241946"/>
                </a:cubicBezTo>
                <a:cubicBezTo>
                  <a:pt x="436702" y="1241939"/>
                  <a:pt x="334382" y="1207831"/>
                  <a:pt x="313898" y="1201003"/>
                </a:cubicBezTo>
                <a:lnTo>
                  <a:pt x="272955" y="1187355"/>
                </a:lnTo>
                <a:cubicBezTo>
                  <a:pt x="259307" y="1182806"/>
                  <a:pt x="243982" y="1181687"/>
                  <a:pt x="232012" y="1173707"/>
                </a:cubicBezTo>
                <a:lnTo>
                  <a:pt x="191068" y="1146412"/>
                </a:lnTo>
                <a:cubicBezTo>
                  <a:pt x="181970" y="1132764"/>
                  <a:pt x="174274" y="1118069"/>
                  <a:pt x="163773" y="1105468"/>
                </a:cubicBezTo>
                <a:cubicBezTo>
                  <a:pt x="151417" y="1090641"/>
                  <a:pt x="133536" y="1080584"/>
                  <a:pt x="122830" y="1064525"/>
                </a:cubicBezTo>
                <a:cubicBezTo>
                  <a:pt x="114850" y="1052555"/>
                  <a:pt x="116168" y="1036158"/>
                  <a:pt x="109182" y="1023582"/>
                </a:cubicBezTo>
                <a:cubicBezTo>
                  <a:pt x="93250" y="994905"/>
                  <a:pt x="54591" y="941695"/>
                  <a:pt x="54591" y="941695"/>
                </a:cubicBezTo>
                <a:cubicBezTo>
                  <a:pt x="50042" y="918949"/>
                  <a:pt x="46569" y="895960"/>
                  <a:pt x="40943" y="873456"/>
                </a:cubicBezTo>
                <a:cubicBezTo>
                  <a:pt x="37454" y="859500"/>
                  <a:pt x="29868" y="846667"/>
                  <a:pt x="27295" y="832513"/>
                </a:cubicBezTo>
                <a:cubicBezTo>
                  <a:pt x="-15309" y="598194"/>
                  <a:pt x="36161" y="813391"/>
                  <a:pt x="0" y="668740"/>
                </a:cubicBezTo>
                <a:cubicBezTo>
                  <a:pt x="1643" y="649019"/>
                  <a:pt x="5004" y="502387"/>
                  <a:pt x="27295" y="450376"/>
                </a:cubicBezTo>
                <a:cubicBezTo>
                  <a:pt x="33756" y="435300"/>
                  <a:pt x="45492" y="423081"/>
                  <a:pt x="54591" y="409433"/>
                </a:cubicBezTo>
                <a:cubicBezTo>
                  <a:pt x="101142" y="269779"/>
                  <a:pt x="27715" y="502032"/>
                  <a:pt x="81886" y="122830"/>
                </a:cubicBezTo>
                <a:cubicBezTo>
                  <a:pt x="84206" y="106592"/>
                  <a:pt x="96374" y="92133"/>
                  <a:pt x="109182" y="81886"/>
                </a:cubicBezTo>
                <a:cubicBezTo>
                  <a:pt x="120415" y="72899"/>
                  <a:pt x="136477" y="72788"/>
                  <a:pt x="150125" y="68239"/>
                </a:cubicBezTo>
                <a:cubicBezTo>
                  <a:pt x="163773" y="59140"/>
                  <a:pt x="176397" y="48279"/>
                  <a:pt x="191068" y="40943"/>
                </a:cubicBezTo>
                <a:cubicBezTo>
                  <a:pt x="203935" y="34509"/>
                  <a:pt x="218179" y="31247"/>
                  <a:pt x="232012" y="27295"/>
                </a:cubicBezTo>
                <a:cubicBezTo>
                  <a:pt x="276973" y="14449"/>
                  <a:pt x="307949" y="9379"/>
                  <a:pt x="354841" y="0"/>
                </a:cubicBezTo>
                <a:lnTo>
                  <a:pt x="1228298" y="27295"/>
                </a:lnTo>
                <a:cubicBezTo>
                  <a:pt x="1283003" y="30174"/>
                  <a:pt x="1337480" y="36394"/>
                  <a:pt x="1392071" y="40943"/>
                </a:cubicBezTo>
                <a:cubicBezTo>
                  <a:pt x="1410268" y="45492"/>
                  <a:pt x="1428123" y="51739"/>
                  <a:pt x="1446662" y="54591"/>
                </a:cubicBezTo>
                <a:cubicBezTo>
                  <a:pt x="1550605" y="70583"/>
                  <a:pt x="1690135" y="75779"/>
                  <a:pt x="1787856" y="81886"/>
                </a:cubicBezTo>
                <a:cubicBezTo>
                  <a:pt x="1801504" y="90985"/>
                  <a:pt x="1816199" y="98681"/>
                  <a:pt x="1828800" y="109182"/>
                </a:cubicBezTo>
                <a:cubicBezTo>
                  <a:pt x="1843627" y="121538"/>
                  <a:pt x="1840173" y="109182"/>
                  <a:pt x="1828800" y="12283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56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6805" y="292007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Citace: Použité ilustrace: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46805" y="740603"/>
            <a:ext cx="813690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Řešení: </a:t>
            </a:r>
          </a:p>
          <a:p>
            <a:endParaRPr lang="cs-CZ" dirty="0"/>
          </a:p>
          <a:p>
            <a:r>
              <a:rPr lang="cs-CZ" sz="2400" dirty="0" smtClean="0"/>
              <a:t>1: </a:t>
            </a:r>
            <a:endParaRPr lang="cs-CZ" sz="2400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976313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2: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454" y="3976313"/>
            <a:ext cx="5573778" cy="28324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066" y="1189661"/>
            <a:ext cx="5038086" cy="283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93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0607" y="165562"/>
            <a:ext cx="2825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3:  Hekla, Vesuv, Etna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0607" y="749895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4: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908720"/>
            <a:ext cx="4174396" cy="23762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53507" y="749895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5: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001"/>
          <a:stretch/>
        </p:blipFill>
        <p:spPr>
          <a:xfrm>
            <a:off x="5172675" y="924868"/>
            <a:ext cx="3275290" cy="236011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75103" y="3718372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6: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743488"/>
            <a:ext cx="4956572" cy="282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87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1951</TotalTime>
  <Words>184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157</cp:revision>
  <dcterms:created xsi:type="dcterms:W3CDTF">2011-06-19T09:19:17Z</dcterms:created>
  <dcterms:modified xsi:type="dcterms:W3CDTF">2012-12-28T10:09:28Z</dcterms:modified>
</cp:coreProperties>
</file>