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5" r:id="rId3"/>
    <p:sldId id="266" r:id="rId4"/>
    <p:sldId id="267" r:id="rId5"/>
    <p:sldId id="268" r:id="rId6"/>
    <p:sldId id="269" r:id="rId7"/>
    <p:sldId id="270" r:id="rId8"/>
    <p:sldId id="271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51" autoAdjust="0"/>
    <p:restoredTop sz="94660"/>
  </p:normalViewPr>
  <p:slideViewPr>
    <p:cSldViewPr>
      <p:cViewPr varScale="1">
        <p:scale>
          <a:sx n="69" d="100"/>
          <a:sy n="69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789768-F5F4-4A4B-885F-996867BDCF92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38BFB-6EC7-4457-999D-A19B1A8B85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81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200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8009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023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0286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6349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6519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2214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5485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1911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7344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8031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58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2059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7" Type="http://schemas.openxmlformats.org/officeDocument/2006/relationships/image" Target="../media/image23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image" Target="../media/image25.jpeg"/><Relationship Id="rId7" Type="http://schemas.openxmlformats.org/officeDocument/2006/relationships/image" Target="../media/image29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jpeg"/><Relationship Id="rId9" Type="http://schemas.openxmlformats.org/officeDocument/2006/relationships/image" Target="../media/image3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348880"/>
            <a:ext cx="6400800" cy="3528392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Základní škola, Hrádek 203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Projekt: CZ.1.07/1.400/21.1220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VY_32_INOVACE_07_Zeměpis_6.ročník 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08_Příroda v naší krajině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Autor: Mgr. Jana Štruncová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Anotace: Prezentace charakteristiky naší krajiny, materiál slouží k projekci na interaktivní tabuli</a:t>
            </a:r>
          </a:p>
          <a:p>
            <a:endParaRPr lang="cs-CZ" sz="2000" dirty="0" smtClean="0"/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152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995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3056" y="116632"/>
            <a:ext cx="8229600" cy="634082"/>
          </a:xfrm>
          <a:solidFill>
            <a:srgbClr val="92D050"/>
          </a:solidFill>
          <a:ln>
            <a:solidFill>
              <a:srgbClr val="006600"/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/>
              <a:t>PŘÍRODA V NAŠÍ KRAJINĚ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836713"/>
            <a:ext cx="8435280" cy="5989520"/>
          </a:xfrm>
        </p:spPr>
        <p:txBody>
          <a:bodyPr/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</a:t>
            </a:r>
          </a:p>
        </p:txBody>
      </p:sp>
      <p:sp>
        <p:nvSpPr>
          <p:cNvPr id="4" name="Prstenec 3"/>
          <p:cNvSpPr/>
          <p:nvPr/>
        </p:nvSpPr>
        <p:spPr>
          <a:xfrm>
            <a:off x="3707904" y="2852936"/>
            <a:ext cx="2138536" cy="1994520"/>
          </a:xfrm>
          <a:prstGeom prst="donu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Minus 4"/>
          <p:cNvSpPr/>
          <p:nvPr/>
        </p:nvSpPr>
        <p:spPr>
          <a:xfrm rot="2700000">
            <a:off x="5481459" y="4482475"/>
            <a:ext cx="914400" cy="914400"/>
          </a:xfrm>
          <a:prstGeom prst="mathMinu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inus 5"/>
          <p:cNvSpPr/>
          <p:nvPr/>
        </p:nvSpPr>
        <p:spPr>
          <a:xfrm rot="2700000">
            <a:off x="3105195" y="2395735"/>
            <a:ext cx="914400" cy="914400"/>
          </a:xfrm>
          <a:prstGeom prst="mathMinu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inus 6"/>
          <p:cNvSpPr/>
          <p:nvPr/>
        </p:nvSpPr>
        <p:spPr>
          <a:xfrm rot="16200000">
            <a:off x="4377680" y="4865324"/>
            <a:ext cx="914400" cy="914400"/>
          </a:xfrm>
          <a:prstGeom prst="mathMinu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inus 7"/>
          <p:cNvSpPr/>
          <p:nvPr/>
        </p:nvSpPr>
        <p:spPr>
          <a:xfrm rot="16200000">
            <a:off x="4319972" y="1873277"/>
            <a:ext cx="914400" cy="914400"/>
          </a:xfrm>
          <a:prstGeom prst="mathMinu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inus 8"/>
          <p:cNvSpPr/>
          <p:nvPr/>
        </p:nvSpPr>
        <p:spPr>
          <a:xfrm rot="19200000">
            <a:off x="5728530" y="2565093"/>
            <a:ext cx="914400" cy="914400"/>
          </a:xfrm>
          <a:prstGeom prst="mathMinu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inus 9"/>
          <p:cNvSpPr/>
          <p:nvPr/>
        </p:nvSpPr>
        <p:spPr>
          <a:xfrm rot="19200000">
            <a:off x="3102734" y="4390256"/>
            <a:ext cx="914400" cy="914400"/>
          </a:xfrm>
          <a:prstGeom prst="mathMinu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040235" y="3616902"/>
            <a:ext cx="15013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Příroda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97719" y="1277406"/>
            <a:ext cx="986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PŮDY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22418" y="1975523"/>
            <a:ext cx="19110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ROSTLINSTVO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846440" y="1975522"/>
            <a:ext cx="18255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ŽIVOČIŠSTVO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907704" y="5260742"/>
            <a:ext cx="13292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PODNEBÍ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053227" y="5307480"/>
            <a:ext cx="14119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VODSTVO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665231" y="5826579"/>
            <a:ext cx="23392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POVRCH KRAJINY</a:t>
            </a:r>
            <a:endParaRPr lang="cs-CZ" sz="2400" dirty="0">
              <a:solidFill>
                <a:srgbClr val="00B050"/>
              </a:solidFill>
            </a:endParaRPr>
          </a:p>
        </p:txBody>
      </p:sp>
      <p:pic>
        <p:nvPicPr>
          <p:cNvPr id="1026" name="Picture 2" descr="C:\Users\08D4\AppData\Local\Microsoft\Windows\Temporary Internet Files\Content.IE5\TD6K1XXB\MP9004383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7701" y="4078567"/>
            <a:ext cx="1570172" cy="1048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4\AppData\Local\Microsoft\Windows\Temporary Internet Files\Content.IE5\1SPQWJAL\MP90014531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3" y="1145773"/>
            <a:ext cx="1368152" cy="2121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D4\AppData\Local\Microsoft\Windows\Temporary Internet Files\Content.IE5\1C5T4T4H\MP900433275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521"/>
          <a:stretch/>
        </p:blipFill>
        <p:spPr bwMode="auto">
          <a:xfrm>
            <a:off x="2506639" y="965533"/>
            <a:ext cx="1791080" cy="1012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D4\AppData\Local\Microsoft\Windows\Temporary Internet Files\Content.IE5\1SPQWJAL\MP90040152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6644" y="2525645"/>
            <a:ext cx="1950720" cy="1299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D4\AppData\Local\Microsoft\Windows\Temporary Internet Files\Content.IE5\1YC3MQJD\MP90014923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62" y="3890514"/>
            <a:ext cx="1561897" cy="2472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D4\AppData\Local\Microsoft\Windows\Temporary Internet Files\Content.IE5\L038WXQG\MP90043335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5730" y="5752156"/>
            <a:ext cx="1612540" cy="1074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1096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466728" cy="490066"/>
          </a:xfrm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3200" dirty="0" smtClean="0"/>
              <a:t>Povrch krajiny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90465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rovina</a:t>
            </a:r>
          </a:p>
          <a:p>
            <a:r>
              <a:rPr lang="cs-CZ" sz="2400" dirty="0" smtClean="0"/>
              <a:t>nízké kopce</a:t>
            </a:r>
          </a:p>
          <a:p>
            <a:r>
              <a:rPr lang="cs-CZ" sz="2400" dirty="0" smtClean="0"/>
              <a:t>hory a skály</a:t>
            </a:r>
          </a:p>
          <a:p>
            <a:r>
              <a:rPr lang="cs-CZ" sz="2400" dirty="0" smtClean="0"/>
              <a:t>samostatné kopce</a:t>
            </a:r>
          </a:p>
          <a:p>
            <a:endParaRPr lang="cs-CZ" sz="2400" dirty="0"/>
          </a:p>
          <a:p>
            <a:pPr marL="0" indent="0">
              <a:buNone/>
            </a:pPr>
            <a:endParaRPr lang="cs-CZ" sz="2400" i="1" dirty="0" smtClean="0"/>
          </a:p>
          <a:p>
            <a:pPr marL="0" indent="0">
              <a:buNone/>
            </a:pPr>
            <a:endParaRPr lang="cs-CZ" sz="2400" i="1" dirty="0"/>
          </a:p>
          <a:p>
            <a:pPr marL="0" indent="0">
              <a:buNone/>
            </a:pPr>
            <a:endParaRPr lang="cs-CZ" sz="2400" i="1" dirty="0" smtClean="0"/>
          </a:p>
          <a:p>
            <a:pPr marL="0" indent="0">
              <a:buNone/>
            </a:pPr>
            <a:endParaRPr lang="cs-CZ" sz="2400" i="1" dirty="0"/>
          </a:p>
          <a:p>
            <a:pPr marL="0" indent="0">
              <a:buNone/>
            </a:pPr>
            <a:endParaRPr lang="cs-CZ" sz="2400" i="1" dirty="0" smtClean="0"/>
          </a:p>
          <a:p>
            <a:pPr marL="0" indent="0">
              <a:buNone/>
            </a:pPr>
            <a:endParaRPr lang="cs-CZ" sz="2400" i="1" dirty="0"/>
          </a:p>
          <a:p>
            <a:pPr marL="0" indent="0">
              <a:buNone/>
            </a:pPr>
            <a:r>
              <a:rPr lang="cs-CZ" sz="2400" i="1" dirty="0" smtClean="0"/>
              <a:t>Podtrhni, čím je zajímavá krajina v našem okolí, zakroužkuj vhodný obrázek.</a:t>
            </a:r>
            <a:endParaRPr lang="cs-CZ" sz="2400" i="1" dirty="0"/>
          </a:p>
        </p:txBody>
      </p:sp>
      <p:pic>
        <p:nvPicPr>
          <p:cNvPr id="2050" name="Picture 2" descr="C:\Users\08D4\AppData\Local\Microsoft\Windows\Temporary Internet Files\Content.IE5\1SPQWJAL\MP90014922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0105" y="836712"/>
            <a:ext cx="3052936" cy="2004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D4\Desktop\fotky\P514000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284984"/>
            <a:ext cx="2129270" cy="1596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D4\Desktop\fotky\P4090207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576" t="-3570" r="221" b="29756"/>
          <a:stretch/>
        </p:blipFill>
        <p:spPr bwMode="auto">
          <a:xfrm>
            <a:off x="1763688" y="2996952"/>
            <a:ext cx="3713505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2879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962672" cy="634082"/>
          </a:xfrm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Podnebí</a:t>
            </a:r>
            <a:r>
              <a:rPr lang="cs-CZ" sz="2400" dirty="0" smtClean="0"/>
              <a:t> </a:t>
            </a:r>
            <a:r>
              <a:rPr lang="cs-CZ" sz="3200" dirty="0" smtClean="0"/>
              <a:t>krajiny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sz="2400" dirty="0"/>
          </a:p>
          <a:p>
            <a:r>
              <a:rPr lang="cs-CZ" sz="2400" dirty="0" smtClean="0"/>
              <a:t>je teplé, sníh zde leží jen krátkou dobu</a:t>
            </a:r>
          </a:p>
          <a:p>
            <a:endParaRPr lang="cs-CZ" sz="2400" dirty="0" smtClean="0"/>
          </a:p>
          <a:p>
            <a:r>
              <a:rPr lang="cs-CZ" sz="2400" dirty="0" smtClean="0"/>
              <a:t>je chladné, sníh leží v krajině dlouhou dobu</a:t>
            </a:r>
          </a:p>
          <a:p>
            <a:endParaRPr lang="cs-CZ" sz="2400" dirty="0" smtClean="0"/>
          </a:p>
          <a:p>
            <a:r>
              <a:rPr lang="cs-CZ" sz="2400" dirty="0" smtClean="0"/>
              <a:t>je mírné</a:t>
            </a:r>
          </a:p>
          <a:p>
            <a:endParaRPr lang="cs-CZ" sz="2400" dirty="0" smtClean="0"/>
          </a:p>
          <a:p>
            <a:r>
              <a:rPr lang="cs-CZ" sz="2400" dirty="0" smtClean="0"/>
              <a:t>často prší nebo padá sníh</a:t>
            </a:r>
          </a:p>
          <a:p>
            <a:endParaRPr lang="cs-CZ" sz="2400" dirty="0" smtClean="0"/>
          </a:p>
          <a:p>
            <a:r>
              <a:rPr lang="cs-CZ" sz="2400" dirty="0" smtClean="0"/>
              <a:t>vyskytují se dlouhá období bez dešťů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pPr marL="0" indent="0">
              <a:buNone/>
            </a:pPr>
            <a:r>
              <a:rPr lang="cs-CZ" sz="2400" i="1" dirty="0" smtClean="0"/>
              <a:t>Vyber charakteristické podnebí pro naši krajinu.</a:t>
            </a:r>
            <a:endParaRPr lang="cs-CZ" sz="2400" i="1" dirty="0"/>
          </a:p>
        </p:txBody>
      </p:sp>
    </p:spTree>
    <p:extLst>
      <p:ext uri="{BB962C8B-B14F-4D97-AF65-F5344CB8AC3E}">
        <p14:creationId xmlns:p14="http://schemas.microsoft.com/office/powerpoint/2010/main" val="3734181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970784" cy="634082"/>
          </a:xfrm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Vodstvo v krajině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16624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potok</a:t>
            </a:r>
          </a:p>
          <a:p>
            <a:endParaRPr lang="cs-CZ" sz="2400" dirty="0"/>
          </a:p>
          <a:p>
            <a:r>
              <a:rPr lang="cs-CZ" sz="2400" dirty="0" smtClean="0"/>
              <a:t>rybník</a:t>
            </a:r>
          </a:p>
          <a:p>
            <a:endParaRPr lang="cs-CZ" sz="2400" dirty="0" smtClean="0"/>
          </a:p>
          <a:p>
            <a:r>
              <a:rPr lang="cs-CZ" sz="2400" dirty="0" smtClean="0"/>
              <a:t>řeka – </a:t>
            </a:r>
            <a:r>
              <a:rPr lang="cs-CZ" sz="2400" b="1" dirty="0" smtClean="0"/>
              <a:t>DYJE</a:t>
            </a:r>
          </a:p>
          <a:p>
            <a:endParaRPr lang="cs-CZ" sz="2400" dirty="0" smtClean="0"/>
          </a:p>
          <a:p>
            <a:r>
              <a:rPr lang="cs-CZ" sz="2400" dirty="0" smtClean="0"/>
              <a:t>přehrada – </a:t>
            </a:r>
            <a:r>
              <a:rPr lang="cs-CZ" sz="2400" b="1" dirty="0" smtClean="0"/>
              <a:t>ZNOJEMSKÁ, VRANOVSKÁ</a:t>
            </a:r>
          </a:p>
          <a:p>
            <a:endParaRPr lang="cs-CZ" sz="2400" dirty="0" smtClean="0"/>
          </a:p>
          <a:p>
            <a:r>
              <a:rPr lang="cs-CZ" sz="2400" dirty="0" smtClean="0"/>
              <a:t>minerální prameny</a:t>
            </a:r>
            <a:endParaRPr lang="cs-CZ" sz="2400" dirty="0"/>
          </a:p>
        </p:txBody>
      </p:sp>
      <p:pic>
        <p:nvPicPr>
          <p:cNvPr id="3075" name="Picture 3" descr="C:\Users\08D4\AppData\Local\Microsoft\Windows\Temporary Internet Files\Content.IE5\RY5UQ1H2\MP90040123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268760"/>
            <a:ext cx="1756387" cy="2196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D4\AppData\Local\Microsoft\Windows\Temporary Internet Files\Content.IE5\G0NFF22S\MP90014581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1925" y="2924944"/>
            <a:ext cx="2265212" cy="1495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8D4\AppData\Local\Microsoft\Windows\Temporary Internet Files\Content.IE5\1YC3MQJD\MP90042426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5085" y="4581128"/>
            <a:ext cx="3058325" cy="2002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8D4\Desktop\fotky\Rybníky\P721108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6058" y="1052736"/>
            <a:ext cx="2171733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8408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042792" cy="634082"/>
          </a:xfrm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Půdy v krajině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1662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nejúrodnější půdy – zelenina, ovoce, cukrovka, vinná réva, pšenice, kukuřice</a:t>
            </a:r>
          </a:p>
          <a:p>
            <a:endParaRPr lang="cs-CZ" sz="2400" dirty="0"/>
          </a:p>
          <a:p>
            <a:r>
              <a:rPr lang="cs-CZ" sz="2400" dirty="0" smtClean="0"/>
              <a:t>méně úrodné půdy – brambory, oves, pícniny, řepka olejka</a:t>
            </a:r>
          </a:p>
          <a:p>
            <a:endParaRPr lang="cs-CZ" sz="2400" dirty="0"/>
          </a:p>
          <a:p>
            <a:r>
              <a:rPr lang="cs-CZ" sz="2400" dirty="0" smtClean="0"/>
              <a:t>nejméně úrodné půdy – len, brambory, louky, pastviny</a:t>
            </a:r>
            <a:endParaRPr lang="cs-CZ" sz="2400" dirty="0"/>
          </a:p>
        </p:txBody>
      </p:sp>
      <p:pic>
        <p:nvPicPr>
          <p:cNvPr id="4100" name="Picture 4" descr="C:\Users\08D4\AppData\Local\Microsoft\Windows\Temporary Internet Files\Content.IE5\T8USHPFU\MP9004266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221088"/>
            <a:ext cx="2356274" cy="1889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08D4\AppData\Local\Microsoft\Windows\Temporary Internet Files\Content.IE5\1YC3MQJD\MP90040669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332490"/>
            <a:ext cx="2618148" cy="1745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0610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634082"/>
          </a:xfrm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Rostlinstvo v krajině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8863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lesy - jehličnaté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listnaté ( akáty, topoly,  jasany )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smíšené</a:t>
            </a:r>
          </a:p>
          <a:p>
            <a:pPr marL="0" indent="0">
              <a:buNone/>
            </a:pPr>
            <a:endParaRPr lang="cs-CZ" sz="2400" dirty="0"/>
          </a:p>
          <a:p>
            <a:r>
              <a:rPr lang="cs-CZ" sz="2400" dirty="0" smtClean="0"/>
              <a:t>květiny</a:t>
            </a:r>
          </a:p>
          <a:p>
            <a:endParaRPr lang="cs-CZ" sz="2400" dirty="0"/>
          </a:p>
          <a:p>
            <a:r>
              <a:rPr lang="cs-CZ" sz="2400" dirty="0" smtClean="0"/>
              <a:t>houby a lesní plody</a:t>
            </a:r>
            <a:endParaRPr lang="cs-CZ" sz="2400" dirty="0"/>
          </a:p>
        </p:txBody>
      </p:sp>
      <p:pic>
        <p:nvPicPr>
          <p:cNvPr id="5122" name="Picture 2" descr="C:\Users\08D4\Desktop\fotky\PA26029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575902"/>
            <a:ext cx="2520280" cy="1890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08D4\AppData\Local\Microsoft\Windows\Temporary Internet Files\Content.IE5\G0NFF22S\MP90031373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4098" y="646960"/>
            <a:ext cx="2378479" cy="1557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08D4\AppData\Local\Microsoft\Windows\Temporary Internet Files\Content.IE5\TD6K1XXB\MP90042248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204864"/>
            <a:ext cx="1367411" cy="1709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08D4\AppData\Local\Microsoft\Windows\Temporary Internet Files\Content.IE5\LA7IG1YU\MP90018514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4098" y="2780928"/>
            <a:ext cx="2404864" cy="1603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08D4\AppData\Local\Microsoft\Windows\Temporary Internet Files\Content.IE5\5VOX50YL\MP90041168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826956"/>
            <a:ext cx="2459695" cy="1639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Public\Pictures\Sample Pictures\Hydrangeas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4843" y="4795120"/>
            <a:ext cx="2227989" cy="1670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0509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634082"/>
          </a:xfrm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Živočišstvo v krajině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7260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hmyz</a:t>
            </a:r>
          </a:p>
          <a:p>
            <a:endParaRPr lang="cs-CZ" sz="2400" dirty="0"/>
          </a:p>
          <a:p>
            <a:r>
              <a:rPr lang="cs-CZ" sz="2400" dirty="0" smtClean="0"/>
              <a:t>ryby</a:t>
            </a:r>
          </a:p>
          <a:p>
            <a:endParaRPr lang="cs-CZ" sz="2400" dirty="0"/>
          </a:p>
          <a:p>
            <a:r>
              <a:rPr lang="cs-CZ" sz="2400" dirty="0" smtClean="0"/>
              <a:t>ptáci</a:t>
            </a:r>
          </a:p>
          <a:p>
            <a:endParaRPr lang="cs-CZ" sz="2400" dirty="0"/>
          </a:p>
          <a:p>
            <a:r>
              <a:rPr lang="cs-CZ" sz="2400" dirty="0" smtClean="0"/>
              <a:t>savci</a:t>
            </a:r>
            <a:endParaRPr lang="cs-CZ" sz="2400" dirty="0"/>
          </a:p>
        </p:txBody>
      </p:sp>
      <p:pic>
        <p:nvPicPr>
          <p:cNvPr id="6146" name="Picture 2" descr="C:\Users\08D4\AppData\Local\Microsoft\Windows\Temporary Internet Files\Content.IE5\5VOX50YL\MP9003168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525" y="5013176"/>
            <a:ext cx="2156938" cy="1419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08D4\AppData\Local\Microsoft\Windows\Temporary Internet Files\Content.IE5\J28KZAZ0\MP90043326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052736"/>
            <a:ext cx="2265137" cy="1508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08D4\AppData\Local\Microsoft\Windows\Temporary Internet Files\Content.IE5\L038WXQG\MP90040503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0390" y="2921210"/>
            <a:ext cx="2414499" cy="1615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08D4\AppData\Local\Microsoft\Windows\Temporary Internet Files\Content.IE5\KV4F4LCW\MP90043858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079013"/>
            <a:ext cx="2226901" cy="1482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08D4\AppData\Local\Microsoft\Windows\Temporary Internet Files\Content.IE5\ZRGPI3UF\MP90026256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5128" y="2921210"/>
            <a:ext cx="2377909" cy="1589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08D4\AppData\Local\Microsoft\Windows\Temporary Internet Files\Content.IE5\KV4F4LCW\MP90040685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2105" y="4672982"/>
            <a:ext cx="1400932" cy="2100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08D4\AppData\Local\Microsoft\Windows\Temporary Internet Files\Content.IE5\J28KZAZ0\MP900406667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5042" y="4704989"/>
            <a:ext cx="1379583" cy="2068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Users\08D4\AppData\Local\Microsoft\Windows\Temporary Internet Files\Content.IE5\RY5UQ1H2\MP900182543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5013176"/>
            <a:ext cx="1872208" cy="1448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279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Citace: použité ilustrace: </a:t>
            </a:r>
            <a:r>
              <a:rPr lang="cs-CZ" sz="2400" dirty="0" smtClean="0">
                <a:hlinkClick r:id="rId2"/>
              </a:rPr>
              <a:t>http://office.microsoft.com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916832"/>
            <a:ext cx="118840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/>
              <a:t>Řešení:</a:t>
            </a:r>
          </a:p>
          <a:p>
            <a:r>
              <a:rPr lang="cs-CZ" sz="2400" i="1" dirty="0" smtClean="0"/>
              <a:t>rovina,  </a:t>
            </a:r>
            <a:endParaRPr lang="cs-CZ" sz="2400" i="1" dirty="0"/>
          </a:p>
        </p:txBody>
      </p:sp>
      <p:pic>
        <p:nvPicPr>
          <p:cNvPr id="4" name="Picture 4" descr="C:\Users\08D4\Desktop\fotky\P4090207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576" t="-3570" r="221" b="29756"/>
          <a:stretch/>
        </p:blipFill>
        <p:spPr bwMode="auto">
          <a:xfrm>
            <a:off x="1871970" y="2365257"/>
            <a:ext cx="1693964" cy="919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683568" y="3507761"/>
            <a:ext cx="4572000" cy="1938992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i="1" dirty="0"/>
              <a:t>je teplé, sníh zde leží jen krátkou dobu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i="1" dirty="0" smtClean="0"/>
              <a:t>je </a:t>
            </a:r>
            <a:r>
              <a:rPr lang="cs-CZ" sz="2400" i="1" dirty="0"/>
              <a:t>mírné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i="1" dirty="0" smtClean="0"/>
              <a:t>vyskytují </a:t>
            </a:r>
            <a:r>
              <a:rPr lang="cs-CZ" sz="2400" i="1" dirty="0"/>
              <a:t>se dlouhá období bez dešťů</a:t>
            </a:r>
          </a:p>
        </p:txBody>
      </p:sp>
    </p:spTree>
    <p:extLst>
      <p:ext uri="{BB962C8B-B14F-4D97-AF65-F5344CB8AC3E}">
        <p14:creationId xmlns:p14="http://schemas.microsoft.com/office/powerpoint/2010/main" val="933549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568</TotalTime>
  <Words>224</Words>
  <Application>Microsoft Office PowerPoint</Application>
  <PresentationFormat>Předvádění na obrazovce (4:3)</PresentationFormat>
  <Paragraphs>86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PŘÍRODA V NAŠÍ KRAJINĚ</vt:lpstr>
      <vt:lpstr>Povrch krajiny</vt:lpstr>
      <vt:lpstr>Podnebí krajiny</vt:lpstr>
      <vt:lpstr>Vodstvo v krajině</vt:lpstr>
      <vt:lpstr>Půdy v krajině</vt:lpstr>
      <vt:lpstr>Rostlinstvo v krajině</vt:lpstr>
      <vt:lpstr>Živočišstvo v krajině</vt:lpstr>
      <vt:lpstr>Citace: použité ilustrace: http://office.microsoft.com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08D4</dc:creator>
  <cp:lastModifiedBy>08D4</cp:lastModifiedBy>
  <cp:revision>57</cp:revision>
  <dcterms:created xsi:type="dcterms:W3CDTF">2011-06-19T09:19:17Z</dcterms:created>
  <dcterms:modified xsi:type="dcterms:W3CDTF">2012-12-28T10:17:51Z</dcterms:modified>
</cp:coreProperties>
</file>