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51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20000">
              <a:srgbClr val="00B0F0"/>
            </a:gs>
            <a:gs pos="83000">
              <a:srgbClr val="156B13">
                <a:lumMod val="37000"/>
                <a:lumOff val="63000"/>
              </a:srgbClr>
            </a:gs>
          </a:gsLst>
          <a:lin ang="30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VY_32_INOVACE_07_Zeměpis_9.ročník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09_Jižní Asie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Prezentace Jižní Asie – státy, povrch, podnebí, zemědělství, obyvatelstvo.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819"/>
          <a:stretch/>
        </p:blipFill>
        <p:spPr>
          <a:xfrm>
            <a:off x="3569128" y="1204036"/>
            <a:ext cx="5396779" cy="497205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811134" y="337011"/>
            <a:ext cx="3456384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J I Ž N Í     A S I E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95535" y="2060848"/>
            <a:ext cx="278544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Severní část : pohoří </a:t>
            </a:r>
          </a:p>
          <a:p>
            <a:r>
              <a:rPr lang="cs-CZ" sz="2400" dirty="0"/>
              <a:t>	</a:t>
            </a:r>
            <a:r>
              <a:rPr lang="cs-CZ" sz="2400" b="1" dirty="0" smtClean="0"/>
              <a:t>Hindúkuš</a:t>
            </a:r>
            <a:br>
              <a:rPr lang="cs-CZ" sz="2400" b="1" dirty="0" smtClean="0"/>
            </a:br>
            <a:r>
              <a:rPr lang="cs-CZ" sz="2400" b="1" dirty="0" smtClean="0"/>
              <a:t>	</a:t>
            </a:r>
            <a:r>
              <a:rPr lang="cs-CZ" sz="2400" b="1" dirty="0" err="1" smtClean="0"/>
              <a:t>Karákoram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	Himálaj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5535" y="3930702"/>
            <a:ext cx="28896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Největší část vyplňuje</a:t>
            </a:r>
            <a:br>
              <a:rPr lang="cs-CZ" sz="2400" dirty="0" smtClean="0"/>
            </a:br>
            <a:r>
              <a:rPr lang="cs-CZ" sz="2400" b="1" dirty="0" err="1" smtClean="0"/>
              <a:t>Indoganžská</a:t>
            </a:r>
            <a:r>
              <a:rPr lang="cs-CZ" sz="2400" b="1" dirty="0" smtClean="0"/>
              <a:t> nížina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61224" y="5517232"/>
            <a:ext cx="44213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Řeky: </a:t>
            </a:r>
            <a:r>
              <a:rPr lang="cs-CZ" sz="2400" b="1" dirty="0" smtClean="0"/>
              <a:t>Indus, Ganga, Brahmaputra</a:t>
            </a:r>
            <a:endParaRPr lang="cs-CZ" sz="2400" b="1" dirty="0"/>
          </a:p>
        </p:txBody>
      </p:sp>
      <p:sp>
        <p:nvSpPr>
          <p:cNvPr id="25" name="Obdélník 24"/>
          <p:cNvSpPr/>
          <p:nvPr/>
        </p:nvSpPr>
        <p:spPr>
          <a:xfrm>
            <a:off x="816148" y="1196752"/>
            <a:ext cx="194421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Povrch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709740" y="1623413"/>
            <a:ext cx="1659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Afghánistán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53026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620688"/>
            <a:ext cx="2304256" cy="720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Podnebí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060848"/>
            <a:ext cx="5256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Sever               -   studené</a:t>
            </a:r>
          </a:p>
          <a:p>
            <a:endParaRPr lang="cs-CZ" sz="2400" dirty="0" smtClean="0"/>
          </a:p>
          <a:p>
            <a:r>
              <a:rPr lang="cs-CZ" sz="2400" dirty="0" smtClean="0"/>
              <a:t>Ostatní části   -   teplé a tropické podnebí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717032"/>
            <a:ext cx="516686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Letní monzuny  -  srážky od moře</a:t>
            </a:r>
          </a:p>
          <a:p>
            <a:endParaRPr lang="cs-CZ" sz="2400" dirty="0"/>
          </a:p>
          <a:p>
            <a:r>
              <a:rPr lang="cs-CZ" sz="2400" dirty="0" smtClean="0"/>
              <a:t>Zimní monzuny -  z pevniny a jsou suché</a:t>
            </a:r>
            <a:endParaRPr lang="cs-CZ" sz="2400" dirty="0"/>
          </a:p>
        </p:txBody>
      </p:sp>
      <p:pic>
        <p:nvPicPr>
          <p:cNvPr id="6146" name="Picture 2" descr="C:\Users\08D4\AppData\Local\Microsoft\Windows\Temporary Internet Files\Content.IE5\PXKZTWBK\MP900403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7692" y="836712"/>
            <a:ext cx="1633176" cy="163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D4\AppData\Local\Microsoft\Windows\Temporary Internet Files\Content.IE5\2OGP0OIX\MP9003138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13953"/>
            <a:ext cx="2404864" cy="1603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08D4\AppData\Local\Microsoft\Windows\Temporary Internet Files\Content.IE5\1SPQWJAL\MP9004333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527" y="4509120"/>
            <a:ext cx="1408529" cy="211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8282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620688"/>
            <a:ext cx="2304256" cy="72008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Zemědělství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060848"/>
            <a:ext cx="748883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zaměstnává 2/3 lidí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ruční práce a tažná síla zvířat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nejvýznamnější plodinou je rýže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kukuřice, proso, čočka, fazole, palma kokosová, čajovník,</a:t>
            </a:r>
            <a:br>
              <a:rPr lang="cs-CZ" sz="2400" dirty="0" smtClean="0"/>
            </a:br>
            <a:r>
              <a:rPr lang="cs-CZ" sz="2400" dirty="0" smtClean="0"/>
              <a:t>bavlník, tabák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chov dobytka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7172" name="Picture 4" descr="C:\Users\08D4\AppData\Local\Microsoft\Windows\Temporary Internet Files\Content.IE5\TD6K1XXB\MP9001443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97152"/>
            <a:ext cx="2808312" cy="184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08D4\AppData\Local\Microsoft\Windows\Temporary Internet Files\Content.IE5\1C5T4T4H\MP90014445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826" y="1218456"/>
            <a:ext cx="1736918" cy="26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0042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620688"/>
            <a:ext cx="2304256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Obyvatelstvo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132856"/>
            <a:ext cx="731341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nejhustější  osídlení je v nížinách a městech na pobřeží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většina obyvatel žije ve vesnicích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snaha stěhovat se do měst  -</a:t>
            </a:r>
            <a:r>
              <a:rPr lang="en-US" sz="2400" dirty="0" smtClean="0"/>
              <a:t>&gt;</a:t>
            </a:r>
            <a:r>
              <a:rPr lang="cs-CZ" sz="2400" dirty="0" smtClean="0"/>
              <a:t> chudinské čtvrti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početné rodiny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nejvyšší přírůstek obyvatel na světě</a:t>
            </a:r>
            <a:endParaRPr lang="cs-CZ" sz="2400" dirty="0"/>
          </a:p>
        </p:txBody>
      </p:sp>
      <p:pic>
        <p:nvPicPr>
          <p:cNvPr id="2050" name="Picture 2" descr="C:\Users\08D4\AppData\Local\Microsoft\Windows\Temporary Internet Files\Content.IE5\2OGP0OIX\MP9004037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197" y="5081422"/>
            <a:ext cx="1978698" cy="1318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4\AppData\Local\Microsoft\Windows\Temporary Internet Files\Content.IE5\Z9SZQGMB\MP9004004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827206"/>
            <a:ext cx="1330626" cy="202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745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43399" y="404664"/>
            <a:ext cx="2304256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Státy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2" name="Picture 4" descr="C:\Users\08D4\AppData\Local\Microsoft\Windows\Temporary Internet Files\Content.IE5\G0NFF22S\MP9003992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852936"/>
            <a:ext cx="1831628" cy="277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988840"/>
            <a:ext cx="6500113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hlavní město Dillí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dříve britská kolonie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pravlast Romů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výroba aut a počítačů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další města: Kalkata, Bombaj, Madrás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přírodní a kulturní památky – chrám </a:t>
            </a:r>
            <a:r>
              <a:rPr lang="cs-CZ" sz="2400" dirty="0" err="1" smtClean="0"/>
              <a:t>Tádž</a:t>
            </a:r>
            <a:r>
              <a:rPr lang="cs-CZ" sz="2400" dirty="0" smtClean="0"/>
              <a:t> </a:t>
            </a:r>
            <a:r>
              <a:rPr lang="cs-CZ" sz="2400" dirty="0" err="1" smtClean="0"/>
              <a:t>Mahal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3399" y="1354057"/>
            <a:ext cx="827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Indie</a:t>
            </a:r>
            <a:endParaRPr lang="cs-CZ" sz="2400" b="1" u="sng" dirty="0"/>
          </a:p>
        </p:txBody>
      </p:sp>
      <p:pic>
        <p:nvPicPr>
          <p:cNvPr id="3074" name="Picture 2" descr="C:\Users\08D4\AppData\Local\Microsoft\Windows\Temporary Internet Files\Content.IE5\1SPQWJAL\MP9004328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266" y="1153229"/>
            <a:ext cx="2084534" cy="1498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6243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43399" y="404664"/>
            <a:ext cx="2304256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Státy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378078"/>
            <a:ext cx="9348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Nepál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3399" y="2348880"/>
            <a:ext cx="42537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pohoří Himálaj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nejchudší stát světa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obyvatelé pracují jako </a:t>
            </a:r>
            <a:r>
              <a:rPr lang="cs-CZ" sz="2400" dirty="0" err="1" smtClean="0"/>
              <a:t>šerpové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40998" y="4030905"/>
            <a:ext cx="149271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/>
              <a:t>Bangladéš</a:t>
            </a:r>
            <a:endParaRPr lang="cs-CZ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3610" y="4725144"/>
            <a:ext cx="47280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v nížině při ústí řeky Brahmaputry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zemědělství ( rýže, jutovník )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časté záplavy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40770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099" name="Picture 3" descr="C:\Users\08D4\AppData\Local\Microsoft\Windows\Temporary Internet Files\Content.IE5\J28KZAZ0\MP9004341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24744"/>
            <a:ext cx="3153544" cy="207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4\AppData\Local\Microsoft\Windows\Temporary Internet Files\Content.IE5\T8USHPFU\MP9004012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822" y="3946649"/>
            <a:ext cx="2760810" cy="220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7928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43399" y="404664"/>
            <a:ext cx="2304256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Státy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378078"/>
            <a:ext cx="1707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Afghánistán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12423" y="1988840"/>
            <a:ext cx="42704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velmi chudá země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zemědělství ( obilí, ovce, skot )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50895" y="4869160"/>
            <a:ext cx="12589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/>
              <a:t>Pákistán</a:t>
            </a:r>
            <a:endParaRPr lang="cs-CZ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981409" y="5589239"/>
            <a:ext cx="40232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2. největší země této oblasti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40770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0895" y="2961539"/>
            <a:ext cx="1327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Srí Lanka</a:t>
            </a:r>
            <a:endParaRPr lang="cs-CZ" sz="2400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645024"/>
            <a:ext cx="23097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ostrovní stát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pěstování čaje</a:t>
            </a:r>
            <a:endParaRPr lang="cs-CZ" sz="2400" dirty="0"/>
          </a:p>
        </p:txBody>
      </p:sp>
      <p:pic>
        <p:nvPicPr>
          <p:cNvPr id="5122" name="Picture 2" descr="C:\Users\08D4\AppData\Local\Microsoft\Windows\Temporary Internet Files\Content.IE5\3YQK8ARZ\MP900433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358138"/>
            <a:ext cx="2651701" cy="1766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4\AppData\Local\Microsoft\Windows\Temporary Internet Files\Content.IE5\3YQK8ARZ\MP9004012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3368678"/>
            <a:ext cx="2651701" cy="2121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3078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 použité ilustrace: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354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724</TotalTime>
  <Words>169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 použité ilustrace: http://office.microsoft.com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69</cp:revision>
  <dcterms:created xsi:type="dcterms:W3CDTF">2011-06-19T09:19:17Z</dcterms:created>
  <dcterms:modified xsi:type="dcterms:W3CDTF">2012-12-28T10:23:14Z</dcterms:modified>
</cp:coreProperties>
</file>