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5" r:id="rId3"/>
    <p:sldId id="272" r:id="rId4"/>
    <p:sldId id="273" r:id="rId5"/>
    <p:sldId id="274" r:id="rId6"/>
    <p:sldId id="275" r:id="rId7"/>
    <p:sldId id="27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VY_32_INOVACE_07_Zeměpis_8.ročník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10_Vodstvo Evropy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vodstva v Evropě, přiřazování řek a jezer do mapy Evropy,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461334" y="1367190"/>
            <a:ext cx="1452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Vodstvo:</a:t>
            </a:r>
            <a:endParaRPr lang="cs-CZ" sz="2800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39565" y="1988840"/>
            <a:ext cx="343113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moře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řeky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jezera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vodní nádrže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rybníky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plochy sněhu a ledovce</a:t>
            </a:r>
          </a:p>
        </p:txBody>
      </p:sp>
      <p:pic>
        <p:nvPicPr>
          <p:cNvPr id="4098" name="Picture 2" descr="C:\Users\08D4\AppData\Local\Microsoft\Windows\Temporary Internet Files\Content.IE5\1SPQWJAL\MP9004334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08666"/>
            <a:ext cx="2347131" cy="176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4\AppData\Local\Microsoft\Windows\Temporary Internet Files\Content.IE5\L038WXQG\MP9004340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75937"/>
            <a:ext cx="2448272" cy="162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Desktop\fotky\Rybníky\P72110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81128"/>
            <a:ext cx="2588484" cy="194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634082"/>
          </a:xfrm>
          <a:solidFill>
            <a:schemeClr val="tx2">
              <a:lumMod val="40000"/>
              <a:lumOff val="60000"/>
            </a:schemeClr>
          </a:solidFill>
          <a:ln>
            <a:solidFill>
              <a:srgbClr val="0066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effectLst/>
              </a:rPr>
              <a:t>V O D S T V O    E V R O P Y</a:t>
            </a:r>
            <a:endParaRPr lang="cs-CZ" sz="3200" dirty="0">
              <a:effectLst/>
            </a:endParaRPr>
          </a:p>
        </p:txBody>
      </p:sp>
      <p:pic>
        <p:nvPicPr>
          <p:cNvPr id="4100" name="Picture 4" descr="C:\Users\08D4\AppData\Local\Microsoft\Windows\Temporary Internet Files\Content.IE5\LRGG8L0B\MP90017734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68960"/>
            <a:ext cx="2527897" cy="1660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096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908720"/>
            <a:ext cx="88924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Nejdelší řekou Evropy je </a:t>
            </a:r>
            <a:r>
              <a:rPr lang="cs-CZ" sz="2400" b="1" i="1" dirty="0" smtClean="0"/>
              <a:t>Volha</a:t>
            </a:r>
            <a:r>
              <a:rPr lang="cs-CZ" sz="2400" dirty="0" smtClean="0"/>
              <a:t> – ústí do Kaspického moře </a:t>
            </a:r>
          </a:p>
          <a:p>
            <a:endParaRPr lang="cs-CZ" sz="2400" dirty="0" smtClean="0"/>
          </a:p>
          <a:p>
            <a:r>
              <a:rPr lang="cs-CZ" sz="2400" dirty="0" smtClean="0"/>
              <a:t>Protéká Východoevropskou rovinou, kde protéká i </a:t>
            </a:r>
            <a:r>
              <a:rPr lang="cs-CZ" sz="2400" b="1" i="1" dirty="0" smtClean="0"/>
              <a:t>Don</a:t>
            </a:r>
            <a:r>
              <a:rPr lang="cs-CZ" sz="2400" dirty="0" smtClean="0"/>
              <a:t> a </a:t>
            </a:r>
            <a:r>
              <a:rPr lang="cs-CZ" sz="2400" b="1" i="1" dirty="0" smtClean="0"/>
              <a:t>Dněpr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( Černé moře )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i="1" dirty="0" smtClean="0"/>
              <a:t>Dunaj</a:t>
            </a:r>
            <a:r>
              <a:rPr lang="cs-CZ" sz="2400" dirty="0" smtClean="0"/>
              <a:t> ( Černé moře )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i="1" dirty="0" smtClean="0"/>
              <a:t>Odra</a:t>
            </a:r>
            <a:r>
              <a:rPr lang="cs-CZ" sz="2400" dirty="0" smtClean="0"/>
              <a:t>, </a:t>
            </a:r>
            <a:r>
              <a:rPr lang="cs-CZ" sz="2400" b="1" i="1" dirty="0" smtClean="0"/>
              <a:t>Visla</a:t>
            </a:r>
            <a:r>
              <a:rPr lang="cs-CZ" sz="2400" dirty="0" smtClean="0"/>
              <a:t> ( Baltské moře )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i="1" dirty="0" smtClean="0"/>
              <a:t>Rýn</a:t>
            </a:r>
            <a:r>
              <a:rPr lang="cs-CZ" sz="2400" dirty="0" smtClean="0"/>
              <a:t>, </a:t>
            </a:r>
            <a:r>
              <a:rPr lang="cs-CZ" sz="2400" b="1" i="1" dirty="0" smtClean="0"/>
              <a:t>Labe</a:t>
            </a:r>
            <a:r>
              <a:rPr lang="cs-CZ" sz="2400" dirty="0" smtClean="0"/>
              <a:t> ( Severní moře )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Využití řek v Evropě: říční doprava, vodní elektrárny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2520280" cy="1649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04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270950"/>
            <a:ext cx="3196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Pojmenuj řeky na mapě:</a:t>
            </a:r>
            <a:endParaRPr lang="cs-CZ" sz="2400" i="1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03" b="15743"/>
          <a:stretch/>
        </p:blipFill>
        <p:spPr>
          <a:xfrm>
            <a:off x="2123728" y="1551896"/>
            <a:ext cx="7028478" cy="501185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80623" y="917886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Volha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0623" y="1540389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Dunaj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75928" y="2151972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75928" y="2780928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Visla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73460" y="3429000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Kama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75928" y="4060172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Dněpr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75928" y="4725144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Rýn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73460" y="5373216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73460" y="6021288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79105" y="917886"/>
            <a:ext cx="1224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Labe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64952" y="270949"/>
            <a:ext cx="2079613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Řeky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37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7" t="3387" r="41363" b="50000"/>
          <a:stretch/>
        </p:blipFill>
        <p:spPr>
          <a:xfrm>
            <a:off x="2615111" y="1988840"/>
            <a:ext cx="6497909" cy="448089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75928" y="1423433"/>
            <a:ext cx="3413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Pojmenuj jezera na mapě:</a:t>
            </a:r>
            <a:endParaRPr lang="cs-CZ" sz="2400" i="1" u="sng" dirty="0"/>
          </a:p>
        </p:txBody>
      </p:sp>
      <p:sp>
        <p:nvSpPr>
          <p:cNvPr id="37" name="Obdélník 36"/>
          <p:cNvSpPr/>
          <p:nvPr/>
        </p:nvSpPr>
        <p:spPr>
          <a:xfrm>
            <a:off x="463524" y="2708920"/>
            <a:ext cx="198097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Kaspické moře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80622" y="3780838"/>
            <a:ext cx="1931137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Balaton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0623" y="4581128"/>
            <a:ext cx="193113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Ladožské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96259" y="5445224"/>
            <a:ext cx="1915500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Oněžské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32656"/>
            <a:ext cx="2187912" cy="6307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Jezera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16707" y="361604"/>
            <a:ext cx="6145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Jezera jsou hlavně na severozápadě Ruska,</a:t>
            </a:r>
            <a:br>
              <a:rPr lang="cs-CZ" sz="2400" dirty="0" smtClean="0"/>
            </a:br>
            <a:r>
              <a:rPr lang="cs-CZ" sz="2400" dirty="0" smtClean="0"/>
              <a:t>ve Skandinávii a severní části Polska a </a:t>
            </a:r>
          </a:p>
          <a:p>
            <a:r>
              <a:rPr lang="cs-CZ" sz="2400" dirty="0" smtClean="0"/>
              <a:t>Německa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508662" y="2132856"/>
            <a:ext cx="193583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Bodamské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56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808312" cy="630791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Vodní nádrže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348845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jsou uměle vytvořeny</a:t>
            </a:r>
          </a:p>
          <a:p>
            <a:pPr marL="342900" indent="-342900">
              <a:buFont typeface="Calibri" pitchFamily="34" charset="0"/>
              <a:buChar char="―"/>
            </a:pPr>
            <a:r>
              <a:rPr lang="cs-CZ" sz="2400" dirty="0" smtClean="0"/>
              <a:t>slouží jako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zásobárny </a:t>
            </a:r>
            <a:r>
              <a:rPr lang="cs-CZ" sz="2400" dirty="0" smtClean="0"/>
              <a:t>vody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zavlažování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zdroj pitné vody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doprava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rekreace obyvatel</a:t>
            </a: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G0NFF22S\MP90040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31440"/>
            <a:ext cx="2743200" cy="2194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LA7IG1YU\MP9004019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1297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61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28463" y="648051"/>
            <a:ext cx="2808312" cy="63079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Sníh a led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5091" y="1556792"/>
            <a:ext cx="80549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Největší plochy sněhu a ledovce jsou v Alpách, Skandinávském</a:t>
            </a:r>
          </a:p>
          <a:p>
            <a:pPr algn="just"/>
            <a:r>
              <a:rPr lang="cs-CZ" sz="2400" dirty="0" smtClean="0"/>
              <a:t>pohoří a nejsevernějších ostrovech Severního ledového oceánu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6247" y="5733256"/>
            <a:ext cx="846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Zapiš pohoří, kde pramení řeka Labe:                                </a:t>
            </a:r>
            <a:endParaRPr lang="cs-CZ" sz="2400" i="1" u="sng" dirty="0"/>
          </a:p>
        </p:txBody>
      </p:sp>
      <p:pic>
        <p:nvPicPr>
          <p:cNvPr id="3074" name="Picture 2" descr="C:\Users\08D4\AppData\Local\Microsoft\Windows\Temporary Internet Files\Content.IE5\1SPQWJAL\MP9004444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69" y="2852936"/>
            <a:ext cx="323850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Z9SZQGMB\MP900400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963" y="2934938"/>
            <a:ext cx="3140669" cy="209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l">
              <a:buNone/>
            </a:pPr>
            <a:r>
              <a:rPr lang="cs-CZ" sz="2400" dirty="0" smtClean="0">
                <a:effectLst/>
              </a:rPr>
              <a:t>Citace: použité ilustrace: </a:t>
            </a:r>
            <a:r>
              <a:rPr lang="cs-CZ" sz="2400" dirty="0" smtClean="0">
                <a:effectLst/>
                <a:hlinkClick r:id="rId2"/>
              </a:rPr>
              <a:t>http://office.microsoft.com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> </a:t>
            </a:r>
            <a:r>
              <a:rPr lang="cs-CZ" sz="2400" dirty="0" smtClean="0">
                <a:effectLst/>
              </a:rPr>
              <a:t>           archív autora</a:t>
            </a:r>
            <a:br>
              <a:rPr lang="cs-CZ" sz="2400" dirty="0" smtClean="0">
                <a:effectLst/>
              </a:rPr>
            </a:br>
            <a:endParaRPr lang="cs-CZ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718</TotalTime>
  <Words>162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V O D S T V O    E V R O P 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použité ilustrace: http://office.microsoft.com             archív autora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72</cp:revision>
  <dcterms:created xsi:type="dcterms:W3CDTF">2011-06-19T09:19:17Z</dcterms:created>
  <dcterms:modified xsi:type="dcterms:W3CDTF">2012-12-28T10:29:37Z</dcterms:modified>
</cp:coreProperties>
</file>