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sldIdLst>
    <p:sldId id="256" r:id="rId2"/>
    <p:sldId id="269" r:id="rId3"/>
    <p:sldId id="261" r:id="rId4"/>
    <p:sldId id="270" r:id="rId5"/>
    <p:sldId id="271" r:id="rId6"/>
    <p:sldId id="272" r:id="rId7"/>
    <p:sldId id="273" r:id="rId8"/>
    <p:sldId id="274" r:id="rId9"/>
    <p:sldId id="275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0066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1" autoAdjust="0"/>
    <p:restoredTop sz="94660"/>
  </p:normalViewPr>
  <p:slideViewPr>
    <p:cSldViewPr>
      <p:cViewPr varScale="1">
        <p:scale>
          <a:sx n="69" d="100"/>
          <a:sy n="69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t>4.11.2012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Chlebovn%C3%ADk_obecn%C3%BD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VY_32_INOVACE_07_Zeměpis_9.ročník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12_Jihovýchodní  Asie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Prezentace Jihovýchodní Asie – státy, povrch, podnebí, zemědělství, obyvatelstvo.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8256" y="337011"/>
            <a:ext cx="5880088" cy="576064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J I </a:t>
            </a:r>
            <a:r>
              <a:rPr lang="cs-CZ" sz="3200" dirty="0" smtClean="0">
                <a:solidFill>
                  <a:schemeClr val="tx1"/>
                </a:solidFill>
              </a:rPr>
              <a:t>H O V Ý CH O D N </a:t>
            </a:r>
            <a:r>
              <a:rPr lang="cs-CZ" sz="3200" dirty="0">
                <a:solidFill>
                  <a:schemeClr val="tx1"/>
                </a:solidFill>
              </a:rPr>
              <a:t>Í     A S I 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8647" y="1340767"/>
            <a:ext cx="50440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u="sng" dirty="0" smtClean="0"/>
              <a:t>Kde se rozkládá jihovýchodní Asie? </a:t>
            </a:r>
            <a:endParaRPr lang="cs-CZ" sz="2400" i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9483" y="1957915"/>
            <a:ext cx="375718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poloostrov Zadní Indie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poloostrov Přední Indie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souostroví Velké Sundy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4551962" y="1612032"/>
            <a:ext cx="4572000" cy="2215991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souostroví Malé Sundy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souostroví Filipíny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Arabský poloostrov</a:t>
            </a:r>
          </a:p>
        </p:txBody>
      </p:sp>
    </p:spTree>
    <p:extLst>
      <p:ext uri="{BB962C8B-B14F-4D97-AF65-F5344CB8AC3E}">
        <p14:creationId xmlns:p14="http://schemas.microsoft.com/office/powerpoint/2010/main" val="124066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242" b="27290"/>
          <a:stretch/>
        </p:blipFill>
        <p:spPr>
          <a:xfrm>
            <a:off x="3117755" y="1605669"/>
            <a:ext cx="5555673" cy="4484371"/>
          </a:xfrm>
          <a:prstGeom prst="rect">
            <a:avLst/>
          </a:prstGeom>
          <a:solidFill>
            <a:srgbClr val="006600"/>
          </a:solidFill>
        </p:spPr>
      </p:pic>
      <p:sp>
        <p:nvSpPr>
          <p:cNvPr id="3" name="TextovéPole 2"/>
          <p:cNvSpPr txBox="1"/>
          <p:nvPr/>
        </p:nvSpPr>
        <p:spPr>
          <a:xfrm>
            <a:off x="386990" y="629969"/>
            <a:ext cx="5980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Vykresli barevně státy jihovýchodní Asie</a:t>
            </a:r>
            <a:endParaRPr lang="cs-CZ" sz="2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8757" y="1605670"/>
            <a:ext cx="265899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Barma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C00000"/>
                </a:solidFill>
              </a:rPr>
              <a:t>Brunej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C000"/>
                </a:solidFill>
              </a:rPr>
              <a:t>Filipíny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</a:rPr>
              <a:t>Indonésie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92D050"/>
                </a:solidFill>
              </a:rPr>
              <a:t>Kambodža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2060"/>
                </a:solidFill>
              </a:rPr>
              <a:t>Laos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7030A0"/>
                </a:solidFill>
              </a:rPr>
              <a:t>Malajsie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5">
                    <a:lumMod val="50000"/>
                  </a:schemeClr>
                </a:solidFill>
              </a:rPr>
              <a:t>Singapur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Thajsko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66"/>
                </a:solidFill>
              </a:rPr>
              <a:t>Vietnam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0099"/>
                </a:solidFill>
              </a:rPr>
              <a:t>Východní Timor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</p:txBody>
      </p:sp>
      <p:sp>
        <p:nvSpPr>
          <p:cNvPr id="6" name="Volný tvar 5"/>
          <p:cNvSpPr/>
          <p:nvPr/>
        </p:nvSpPr>
        <p:spPr>
          <a:xfrm>
            <a:off x="5680364" y="4170218"/>
            <a:ext cx="171298" cy="180371"/>
          </a:xfrm>
          <a:custGeom>
            <a:avLst/>
            <a:gdLst>
              <a:gd name="connsiteX0" fmla="*/ 0 w 171298"/>
              <a:gd name="connsiteY0" fmla="*/ 166255 h 180371"/>
              <a:gd name="connsiteX1" fmla="*/ 110836 w 171298"/>
              <a:gd name="connsiteY1" fmla="*/ 152400 h 180371"/>
              <a:gd name="connsiteX2" fmla="*/ 124691 w 171298"/>
              <a:gd name="connsiteY2" fmla="*/ 110837 h 180371"/>
              <a:gd name="connsiteX3" fmla="*/ 166254 w 171298"/>
              <a:gd name="connsiteY3" fmla="*/ 96982 h 180371"/>
              <a:gd name="connsiteX4" fmla="*/ 166254 w 171298"/>
              <a:gd name="connsiteY4" fmla="*/ 0 h 1803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71298" h="180371">
                <a:moveTo>
                  <a:pt x="0" y="166255"/>
                </a:moveTo>
                <a:cubicBezTo>
                  <a:pt x="50806" y="176416"/>
                  <a:pt x="74282" y="198091"/>
                  <a:pt x="110836" y="152400"/>
                </a:cubicBezTo>
                <a:cubicBezTo>
                  <a:pt x="119959" y="140996"/>
                  <a:pt x="114365" y="121163"/>
                  <a:pt x="124691" y="110837"/>
                </a:cubicBezTo>
                <a:cubicBezTo>
                  <a:pt x="135017" y="100511"/>
                  <a:pt x="161126" y="110656"/>
                  <a:pt x="166254" y="96982"/>
                </a:cubicBezTo>
                <a:cubicBezTo>
                  <a:pt x="177605" y="66713"/>
                  <a:pt x="166254" y="32327"/>
                  <a:pt x="166254" y="0"/>
                </a:cubicBezTo>
              </a:path>
            </a:pathLst>
          </a:cu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3026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893911"/>
            <a:ext cx="85257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 jihovýchodní Asii převažují </a:t>
            </a:r>
            <a:r>
              <a:rPr lang="cs-CZ" sz="2400" b="1" i="1" dirty="0"/>
              <a:t>nížiny</a:t>
            </a:r>
            <a:r>
              <a:rPr lang="cs-CZ" sz="2400" dirty="0"/>
              <a:t> nebo </a:t>
            </a:r>
            <a:r>
              <a:rPr lang="cs-CZ" sz="2400" b="1" i="1" dirty="0"/>
              <a:t>hory </a:t>
            </a:r>
            <a:r>
              <a:rPr lang="cs-CZ" sz="2400" dirty="0"/>
              <a:t>?</a:t>
            </a:r>
            <a:r>
              <a:rPr lang="cs-CZ" sz="2400" b="1" i="1" dirty="0"/>
              <a:t> </a:t>
            </a:r>
            <a:r>
              <a:rPr lang="cs-CZ" sz="2400" dirty="0"/>
              <a:t>( podtrhni )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628800"/>
            <a:ext cx="88924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Protéká zde řeka </a:t>
            </a:r>
            <a:r>
              <a:rPr lang="cs-CZ" sz="2400" b="1" i="1" dirty="0" smtClean="0"/>
              <a:t>Mekong, Indus </a:t>
            </a:r>
            <a:r>
              <a:rPr lang="cs-CZ" sz="2400" dirty="0" smtClean="0"/>
              <a:t>nebo </a:t>
            </a:r>
            <a:r>
              <a:rPr lang="cs-CZ" sz="2400" b="1" i="1" dirty="0" smtClean="0"/>
              <a:t>Žlutá řeka</a:t>
            </a:r>
            <a:r>
              <a:rPr lang="cs-CZ" sz="2400" dirty="0" smtClean="0"/>
              <a:t>?</a:t>
            </a:r>
            <a:r>
              <a:rPr lang="cs-CZ" sz="2400" b="1" i="1" dirty="0" smtClean="0"/>
              <a:t> </a:t>
            </a:r>
            <a:r>
              <a:rPr lang="cs-CZ" sz="2400" dirty="0"/>
              <a:t>( podtrhni )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2459504"/>
            <a:ext cx="86409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Je to oblast s častými </a:t>
            </a:r>
            <a:r>
              <a:rPr lang="cs-CZ" sz="2400" dirty="0" smtClean="0"/>
              <a:t>monzuny</a:t>
            </a:r>
            <a:r>
              <a:rPr lang="cs-CZ" sz="2400" dirty="0" smtClean="0"/>
              <a:t>, tajfuny, tsunami.</a:t>
            </a:r>
            <a:endParaRPr lang="cs-CZ" dirty="0"/>
          </a:p>
        </p:txBody>
      </p:sp>
      <p:pic>
        <p:nvPicPr>
          <p:cNvPr id="5122" name="Picture 2" descr="C:\Users\08D4\AppData\Local\Microsoft\Windows\Temporary Internet Files\Content.IE5\2OGP0OIX\MP9001785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645024"/>
            <a:ext cx="290905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8D4\AppData\Local\Microsoft\Windows\Temporary Internet Files\Content.IE5\Z9SZQGMB\MP90043409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2624336" cy="252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2617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ttp://upload.wikimedia.org/wikipedia/commons/5/58/Artocarpus_altilis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5651" y="3943809"/>
            <a:ext cx="1968641" cy="1476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265311"/>
            <a:ext cx="57358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Rozděl státy na </a:t>
            </a:r>
            <a:r>
              <a:rPr lang="cs-CZ" sz="2400" i="1" u="sng" dirty="0" smtClean="0"/>
              <a:t>monarchie</a:t>
            </a:r>
            <a:r>
              <a:rPr lang="cs-CZ" sz="2400" i="1" dirty="0" smtClean="0"/>
              <a:t> a republiky</a:t>
            </a:r>
            <a:r>
              <a:rPr lang="cs-CZ" sz="2400" i="1" dirty="0"/>
              <a:t>: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3262" y="957453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Barma, Brunej, Filipíny, Indonésie, Kambodža, Laos, </a:t>
            </a:r>
            <a:endParaRPr lang="cs-CZ" sz="2400" dirty="0"/>
          </a:p>
          <a:p>
            <a:r>
              <a:rPr lang="cs-CZ" sz="2400" dirty="0" smtClean="0"/>
              <a:t>Malajsie, Singapur, Thajsko, Vietnam, Východní </a:t>
            </a:r>
            <a:r>
              <a:rPr lang="cs-CZ" sz="2400" dirty="0"/>
              <a:t>Timor</a:t>
            </a:r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35335" y="2152217"/>
            <a:ext cx="6617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Jedná se o zemědělskou oblast?    </a:t>
            </a:r>
            <a:r>
              <a:rPr lang="cs-CZ" sz="2400" b="1" dirty="0" smtClean="0"/>
              <a:t>ANO   -   NE</a:t>
            </a:r>
            <a:endParaRPr lang="cs-CZ" sz="24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3260" y="2852936"/>
            <a:ext cx="844654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u="sng" dirty="0" smtClean="0"/>
              <a:t>Pěstují</a:t>
            </a:r>
            <a:r>
              <a:rPr lang="cs-CZ" sz="2400" i="1" dirty="0" smtClean="0"/>
              <a:t> se: </a:t>
            </a:r>
            <a:r>
              <a:rPr lang="cs-CZ" sz="2400" dirty="0" smtClean="0"/>
              <a:t>brambory, čajovník, obilí, rýže, kávovník,</a:t>
            </a:r>
            <a:br>
              <a:rPr lang="cs-CZ" sz="2400" dirty="0" smtClean="0"/>
            </a:br>
            <a:r>
              <a:rPr lang="cs-CZ" sz="2400" dirty="0" smtClean="0"/>
              <a:t>                 kaučukovník, tropické ovoce, jablka, chlebovník</a:t>
            </a:r>
            <a:endParaRPr lang="cs-CZ" sz="2400" u="sng" dirty="0"/>
          </a:p>
        </p:txBody>
      </p:sp>
      <p:pic>
        <p:nvPicPr>
          <p:cNvPr id="1028" name="Picture 4" descr="C:\Users\08D4\AppData\Local\Microsoft\Windows\Temporary Internet Files\Content.IE5\2OGP0OIX\MP9004012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440" y="3934859"/>
            <a:ext cx="2670800" cy="2136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4\AppData\Local\Microsoft\Windows\Temporary Internet Files\Content.IE5\1SPQWJAL\MP9004334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296" y="3934859"/>
            <a:ext cx="1663891" cy="24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D4\AppData\Local\Microsoft\Windows\Temporary Internet Files\Content.IE5\G0NFF22S\MP90040687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43809"/>
            <a:ext cx="1656772" cy="2483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329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720671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Jsou zde bohaté zásoby ropy, zemního plynu, cínu,</a:t>
            </a:r>
            <a:br>
              <a:rPr lang="cs-CZ" sz="2400" dirty="0" smtClean="0"/>
            </a:br>
            <a:r>
              <a:rPr lang="cs-CZ" sz="2400" dirty="0" smtClean="0"/>
              <a:t>niklu a drahých kamenů.</a:t>
            </a:r>
          </a:p>
          <a:p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Mezi průmyslově vyspělé země patří: Malajsie,</a:t>
            </a:r>
            <a:br>
              <a:rPr lang="cs-CZ" sz="2400" dirty="0" smtClean="0"/>
            </a:br>
            <a:r>
              <a:rPr lang="cs-CZ" sz="2400" dirty="0" smtClean="0"/>
              <a:t>Thajsko, Singapur a Indonésie.</a:t>
            </a:r>
          </a:p>
          <a:p>
            <a:r>
              <a:rPr lang="cs-CZ" sz="2400" dirty="0" smtClean="0"/>
              <a:t>Pomoc získaly od Japonska a USA.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2050" name="Picture 2" descr="C:\Users\08D4\AppData\Local\Microsoft\Windows\Temporary Internet Files\Content.IE5\5VOX50YL\MP90043378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56" b="30747"/>
          <a:stretch/>
        </p:blipFill>
        <p:spPr bwMode="auto">
          <a:xfrm>
            <a:off x="1115616" y="4156149"/>
            <a:ext cx="2583872" cy="1657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4\AppData\Local\Microsoft\Windows\Temporary Internet Files\Content.IE5\L038WXQG\MP900401387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48" t="13193" r="21448" b="10455"/>
          <a:stretch/>
        </p:blipFill>
        <p:spPr bwMode="auto">
          <a:xfrm>
            <a:off x="5364088" y="4071804"/>
            <a:ext cx="1302327" cy="174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0881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052736"/>
            <a:ext cx="804739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Domácí obyvatelstvo je indomalajského původu, žije zde</a:t>
            </a:r>
          </a:p>
          <a:p>
            <a:r>
              <a:rPr lang="cs-CZ" sz="2400" dirty="0" smtClean="0"/>
              <a:t>i mnoho Indů a Číňanů.</a:t>
            </a:r>
          </a:p>
          <a:p>
            <a:endParaRPr lang="cs-CZ" sz="2400" dirty="0"/>
          </a:p>
          <a:p>
            <a:r>
              <a:rPr lang="cs-CZ" sz="2400" i="1" dirty="0" smtClean="0"/>
              <a:t>Většina </a:t>
            </a:r>
            <a:r>
              <a:rPr lang="cs-CZ" sz="2400" i="1" u="sng" dirty="0" smtClean="0"/>
              <a:t>vyznává:</a:t>
            </a:r>
            <a:r>
              <a:rPr lang="cs-CZ" sz="2400" dirty="0" smtClean="0"/>
              <a:t> hinduismus, buddhismus, křesťanství,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židovství, islám ( podtrhni )</a:t>
            </a:r>
            <a:endParaRPr lang="cs-CZ" sz="2400" dirty="0"/>
          </a:p>
        </p:txBody>
      </p:sp>
      <p:pic>
        <p:nvPicPr>
          <p:cNvPr id="3074" name="Picture 2" descr="C:\Users\08D4\AppData\Local\Microsoft\Windows\Temporary Internet Files\Content.IE5\W7DK78J1\MP9003995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158" y="3140968"/>
            <a:ext cx="1726504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D4\AppData\Local\Microsoft\Windows\Temporary Internet Files\Content.IE5\KV4F4LCW\MP9004333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526871"/>
            <a:ext cx="2658616" cy="1755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4\AppData\Local\Microsoft\Windows\Temporary Internet Files\Content.IE5\J28KZAZ0\MP9004389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6588" y="3530658"/>
            <a:ext cx="2984376" cy="1992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2341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841973"/>
            <a:ext cx="1944216" cy="57080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Vietnam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99550" y="971180"/>
            <a:ext cx="5701497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hlavní město Hanoj, hodně obyvatel</a:t>
            </a:r>
            <a:br>
              <a:rPr lang="cs-CZ" sz="2400" dirty="0" smtClean="0"/>
            </a:br>
            <a:r>
              <a:rPr lang="cs-CZ" sz="2400" dirty="0" smtClean="0"/>
              <a:t>pracuje v zahraničí (i v ČR )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vyváží rýži, kaučuk, kokosové ořechy,</a:t>
            </a:r>
            <a:br>
              <a:rPr lang="cs-CZ" sz="2400" dirty="0" smtClean="0"/>
            </a:br>
            <a:r>
              <a:rPr lang="cs-CZ" sz="2400" dirty="0" smtClean="0"/>
              <a:t>tropické ovoce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2004 – vlny tsunami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turistika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11560" y="1985972"/>
            <a:ext cx="1944216" cy="5789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Thajsko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4099" name="Picture 3" descr="C:\Users\08D4\AppData\Local\Microsoft\Windows\Temporary Internet Files\Content.IE5\G0NFF22S\MP9001643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228" y="2996952"/>
            <a:ext cx="2438299" cy="1601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8D4\AppData\Local\Microsoft\Windows\Temporary Internet Files\Content.IE5\LA7IG1YU\MP90043044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750" y="3648836"/>
            <a:ext cx="2161332" cy="2189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8D4\AppData\Local\Microsoft\Windows\Temporary Internet Files\Content.IE5\1C5T4T4H\MP9004037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635" y="4797152"/>
            <a:ext cx="1457483" cy="1844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08D4\AppData\Local\Microsoft\Windows\Temporary Internet Files\Content.IE5\W7DK78J1\MP90017716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648836"/>
            <a:ext cx="1883859" cy="2982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3366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841973"/>
            <a:ext cx="1944216" cy="57080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Malajsie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799550" y="971180"/>
            <a:ext cx="564449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vývoz cínu a kaučuku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hlavní město – </a:t>
            </a:r>
            <a:r>
              <a:rPr lang="cs-CZ" sz="2400" dirty="0" err="1" smtClean="0"/>
              <a:t>Kuala</a:t>
            </a:r>
            <a:r>
              <a:rPr lang="cs-CZ" sz="2400" dirty="0" smtClean="0"/>
              <a:t> </a:t>
            </a:r>
            <a:r>
              <a:rPr lang="cs-CZ" sz="2400" dirty="0" err="1" smtClean="0"/>
              <a:t>Lumpur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ostrovní stát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patří mezi nejvyspělejší státy světa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zpracování ropy a výroba elektroniky</a:t>
            </a:r>
            <a:br>
              <a:rPr lang="cs-CZ" sz="2400" dirty="0" smtClean="0"/>
            </a:br>
            <a:endParaRPr lang="cs-CZ" sz="2400" dirty="0" smtClean="0"/>
          </a:p>
          <a:p>
            <a:pPr marL="342900" indent="-342900">
              <a:buFontTx/>
              <a:buChar char="-"/>
            </a:pPr>
            <a:r>
              <a:rPr lang="cs-CZ" sz="2400" dirty="0" smtClean="0"/>
              <a:t>leží na více než 13 000  ostrovech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rozvíjí se průmysl, ale stále převládá</a:t>
            </a:r>
            <a:br>
              <a:rPr lang="cs-CZ" sz="2400" dirty="0" smtClean="0"/>
            </a:br>
            <a:r>
              <a:rPr lang="cs-CZ" sz="2400" dirty="0" smtClean="0"/>
              <a:t>zemědělství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největší islámská země světa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11560" y="1985972"/>
            <a:ext cx="1944216" cy="5789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Singapur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46343" y="3429000"/>
            <a:ext cx="1944216" cy="5789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Indonésie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402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32656"/>
            <a:ext cx="78469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smtClean="0"/>
              <a:t>Citace: použité ilustrace: </a:t>
            </a:r>
            <a:r>
              <a:rPr lang="cs-CZ" sz="2400" smtClean="0">
                <a:hlinkClick r:id="rId2"/>
              </a:rPr>
              <a:t>http://office.microsoft.com</a:t>
            </a:r>
            <a:endParaRPr lang="cs-CZ" sz="2400" smtClean="0"/>
          </a:p>
          <a:p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67544" y="908720"/>
            <a:ext cx="813690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dirty="0"/>
              <a:t>KOWLOONESE. </a:t>
            </a:r>
            <a:r>
              <a:rPr lang="pl-PL" i="1" dirty="0" smtClean="0"/>
              <a:t>wikipedia </a:t>
            </a:r>
            <a:r>
              <a:rPr lang="pl-PL" dirty="0" smtClean="0"/>
              <a:t>[online</a:t>
            </a:r>
            <a:r>
              <a:rPr lang="pl-PL" dirty="0"/>
              <a:t>]. [cit. 4.11.2012]. Dostupný na WWW: http://cs.wikipedia.org/wiki/Soubor:Artocarpus_altilis.jpg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2046039"/>
            <a:ext cx="8619667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Výsledky: 2. poloostrov Zadní Indie, souostroví Velké a Malé</a:t>
            </a:r>
            <a:br>
              <a:rPr lang="cs-CZ" sz="2400" dirty="0" smtClean="0"/>
            </a:br>
            <a:r>
              <a:rPr lang="cs-CZ" sz="2400" dirty="0" smtClean="0"/>
              <a:t>                    Sundy, souostroví Filipíny</a:t>
            </a:r>
            <a:br>
              <a:rPr lang="cs-CZ" sz="2400" dirty="0" smtClean="0"/>
            </a:br>
            <a:r>
              <a:rPr lang="cs-CZ" sz="2400" dirty="0" smtClean="0"/>
              <a:t>               4. hory, Mekong</a:t>
            </a:r>
            <a:br>
              <a:rPr lang="cs-CZ" sz="2400" dirty="0" smtClean="0"/>
            </a:br>
            <a:r>
              <a:rPr lang="cs-CZ" sz="2400" dirty="0" smtClean="0"/>
              <a:t>               5. monarchie – Kambodža, Malajsie, Thajsko,</a:t>
            </a:r>
            <a:br>
              <a:rPr lang="cs-CZ" sz="2400" dirty="0" smtClean="0"/>
            </a:br>
            <a:r>
              <a:rPr lang="cs-CZ" sz="2400" dirty="0" smtClean="0"/>
              <a:t>                                      Brunej</a:t>
            </a:r>
            <a:br>
              <a:rPr lang="cs-CZ" sz="2400" dirty="0" smtClean="0"/>
            </a:br>
            <a:r>
              <a:rPr lang="cs-CZ" sz="2400" dirty="0" smtClean="0"/>
              <a:t>                   zemědělská oblast – ANO</a:t>
            </a:r>
            <a:br>
              <a:rPr lang="cs-CZ" sz="2400" dirty="0" smtClean="0"/>
            </a:br>
            <a:r>
              <a:rPr lang="cs-CZ" sz="2400" dirty="0" smtClean="0"/>
              <a:t>                   plodiny – rýže, kávovník, čajovník, kaučukovník,</a:t>
            </a:r>
            <a:br>
              <a:rPr lang="cs-CZ" sz="2400" dirty="0" smtClean="0"/>
            </a:br>
            <a:r>
              <a:rPr lang="cs-CZ" sz="2400" dirty="0" smtClean="0"/>
              <a:t>                                 chlebovník, tropické ovoce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7. buddhismus, islám    </a:t>
            </a:r>
            <a:br>
              <a:rPr lang="cs-CZ" sz="2400" dirty="0" smtClean="0"/>
            </a:b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33549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1060</TotalTime>
  <Words>263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08D4</cp:lastModifiedBy>
  <cp:revision>92</cp:revision>
  <dcterms:created xsi:type="dcterms:W3CDTF">2011-06-19T09:19:17Z</dcterms:created>
  <dcterms:modified xsi:type="dcterms:W3CDTF">2012-11-04T15:37:05Z</dcterms:modified>
</cp:coreProperties>
</file>