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6" r:id="rId2"/>
    <p:sldId id="269" r:id="rId3"/>
    <p:sldId id="276" r:id="rId4"/>
    <p:sldId id="277" r:id="rId5"/>
    <p:sldId id="278" r:id="rId6"/>
    <p:sldId id="279" r:id="rId7"/>
    <p:sldId id="280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00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14_Východní  Asie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východní Asie – státy, povrch, podnebí, zemědělství, průmysl.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8256" y="337011"/>
            <a:ext cx="588008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V Ý CH O D N </a:t>
            </a:r>
            <a:r>
              <a:rPr lang="cs-CZ" sz="3200" dirty="0">
                <a:solidFill>
                  <a:schemeClr val="tx1"/>
                </a:solidFill>
              </a:rPr>
              <a:t>Í     A S I 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1196752"/>
            <a:ext cx="74168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oblasti patří území </a:t>
            </a:r>
            <a:r>
              <a:rPr lang="cs-CZ" sz="2400" b="1" i="1" dirty="0" smtClean="0"/>
              <a:t>Číny, Mongolska, Korejské republiky, Korejské lidově demokratické republiky a Japonska.</a:t>
            </a:r>
            <a:endParaRPr lang="cs-CZ" sz="2400" b="1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564904"/>
            <a:ext cx="756084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Území pokrývá:  pohoří – </a:t>
            </a:r>
            <a:r>
              <a:rPr lang="cs-CZ" sz="2400" dirty="0" err="1" smtClean="0"/>
              <a:t>Ťan-Šan</a:t>
            </a:r>
            <a:r>
              <a:rPr lang="cs-CZ" sz="2400" dirty="0" smtClean="0"/>
              <a:t>, Altaj, </a:t>
            </a:r>
            <a:r>
              <a:rPr lang="cs-CZ" sz="2400" dirty="0" err="1" smtClean="0"/>
              <a:t>Karákoram</a:t>
            </a:r>
            <a:r>
              <a:rPr lang="cs-CZ" sz="2400" dirty="0" smtClean="0"/>
              <a:t>,   			        </a:t>
            </a:r>
            <a:r>
              <a:rPr lang="cs-CZ" sz="2400" dirty="0" err="1" smtClean="0"/>
              <a:t>Himaláj</a:t>
            </a:r>
            <a:r>
              <a:rPr lang="cs-CZ" sz="2400" dirty="0" smtClean="0"/>
              <a:t>, Tibetská plošina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pouště – Taklamakan, Gobi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nížina – Velká čínská nížina – protéká 			       Žlutá řeka a Velká řeka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5567170"/>
            <a:ext cx="678903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Korejský poloostrov – hory</a:t>
            </a:r>
          </a:p>
          <a:p>
            <a:r>
              <a:rPr lang="cs-CZ" sz="2400" dirty="0" smtClean="0"/>
              <a:t>Japonsko – asi 4 000 ostrovů, časté zemětřesení</a:t>
            </a:r>
            <a:endParaRPr lang="cs-CZ" sz="2400" dirty="0"/>
          </a:p>
        </p:txBody>
      </p:sp>
      <p:pic>
        <p:nvPicPr>
          <p:cNvPr id="3074" name="Picture 2" descr="C:\Users\08D4\AppData\Local\Microsoft\Windows\Temporary Internet Files\Content.IE5\W7DK78J1\MP9004012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18035"/>
            <a:ext cx="1992624" cy="1992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6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548680"/>
            <a:ext cx="2880320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Podnebí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51500"/>
            <a:ext cx="7863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Suché vnitrozemské podnebí a vlhké oceánské podnebí.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56992"/>
            <a:ext cx="603883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Pouště, polopouště – vnitrozemí</a:t>
            </a:r>
          </a:p>
          <a:p>
            <a:endParaRPr lang="cs-CZ" sz="2400" dirty="0"/>
          </a:p>
          <a:p>
            <a:r>
              <a:rPr lang="cs-CZ" sz="2400" dirty="0" smtClean="0"/>
              <a:t>Stepi – Mongolsko, sever Číny</a:t>
            </a:r>
          </a:p>
          <a:p>
            <a:endParaRPr lang="cs-CZ" sz="2400" dirty="0"/>
          </a:p>
          <a:p>
            <a:r>
              <a:rPr lang="cs-CZ" sz="2400" dirty="0" smtClean="0"/>
              <a:t>Listnaté a smíšené lesy – severní oblasti</a:t>
            </a:r>
          </a:p>
          <a:p>
            <a:endParaRPr lang="cs-CZ" sz="2400" dirty="0"/>
          </a:p>
          <a:p>
            <a:r>
              <a:rPr lang="cs-CZ" sz="2400" dirty="0" smtClean="0"/>
              <a:t>Subtropické oblasti – jižní Čína a Japonsko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348880"/>
            <a:ext cx="2880320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Přírodní krajiny 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100" name="Picture 4" descr="C:\Users\08D4\AppData\Local\Microsoft\Windows\Temporary Internet Files\Content.IE5\ZRGPI3UF\MP9004012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899145"/>
            <a:ext cx="1951037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Z9SZQGMB\MP9003993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772" y="3789040"/>
            <a:ext cx="2166828" cy="14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2170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11319" y="476672"/>
            <a:ext cx="2664296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Zemědělství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11319" y="1412776"/>
            <a:ext cx="591540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Pěstování rýže, sóji, bavlníku a čajovníku</a:t>
            </a:r>
          </a:p>
          <a:p>
            <a:endParaRPr lang="cs-CZ" sz="2400" dirty="0"/>
          </a:p>
          <a:p>
            <a:r>
              <a:rPr lang="cs-CZ" sz="2400" dirty="0" smtClean="0"/>
              <a:t>Chov hovězího dobytka, ovcí a prasat</a:t>
            </a:r>
          </a:p>
          <a:p>
            <a:endParaRPr lang="cs-CZ" sz="2400" dirty="0"/>
          </a:p>
          <a:p>
            <a:r>
              <a:rPr lang="cs-CZ" sz="2400" dirty="0" smtClean="0"/>
              <a:t>Rybolov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060135" y="4509120"/>
            <a:ext cx="2664296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Průmysl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28978" y="5445224"/>
            <a:ext cx="78277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Nejvyspělejší průmysl má Japonsko, Korejská republika</a:t>
            </a:r>
          </a:p>
          <a:p>
            <a:r>
              <a:rPr lang="cs-CZ" sz="2400" dirty="0" smtClean="0"/>
              <a:t> a Čína.</a:t>
            </a:r>
            <a:endParaRPr lang="cs-CZ" sz="2400" dirty="0"/>
          </a:p>
        </p:txBody>
      </p:sp>
      <p:pic>
        <p:nvPicPr>
          <p:cNvPr id="1028" name="Picture 4" descr="C:\Users\08D4\AppData\Local\Microsoft\Windows\Temporary Internet Files\Content.IE5\5VOX50YL\MP9004016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522947"/>
            <a:ext cx="2707099" cy="1804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4\AppData\Local\Microsoft\Windows\Temporary Internet Files\Content.IE5\PXKZTWBK\MP9001805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39488"/>
            <a:ext cx="2620888" cy="172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1505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19872" y="615008"/>
            <a:ext cx="2808312" cy="57606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 Í N 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63343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nejlidnatější stát světa (1,4 miliardy obyvatel)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hlavní město </a:t>
            </a:r>
            <a:r>
              <a:rPr lang="cs-CZ" sz="2400" b="1" dirty="0" smtClean="0"/>
              <a:t>Peking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sz="2400" dirty="0" smtClean="0"/>
              <a:t>mnoho velkých měst (s milionem obyvatel)</a:t>
            </a:r>
          </a:p>
          <a:p>
            <a:endParaRPr lang="cs-CZ" sz="2400" dirty="0"/>
          </a:p>
          <a:p>
            <a:r>
              <a:rPr lang="cs-CZ" sz="2400" dirty="0" smtClean="0"/>
              <a:t>Velká čínská zeď – 7 000 km</a:t>
            </a:r>
          </a:p>
          <a:p>
            <a:endParaRPr lang="cs-CZ" sz="2400" dirty="0" smtClean="0"/>
          </a:p>
          <a:p>
            <a:r>
              <a:rPr lang="cs-CZ" sz="2400" dirty="0" smtClean="0"/>
              <a:t>Ve světě je známý: čínský porcelán, hedvábí, </a:t>
            </a:r>
          </a:p>
          <a:p>
            <a:r>
              <a:rPr lang="cs-CZ" sz="2400" dirty="0" smtClean="0"/>
              <a:t>čínská kuchyně, čínské lékařství</a:t>
            </a:r>
          </a:p>
          <a:p>
            <a:endParaRPr lang="cs-CZ" sz="2400" dirty="0"/>
          </a:p>
          <a:p>
            <a:r>
              <a:rPr lang="cs-CZ" sz="2400" dirty="0" smtClean="0"/>
              <a:t>V současnosti Čína vyrábí a vyváží velké množství </a:t>
            </a:r>
          </a:p>
          <a:p>
            <a:r>
              <a:rPr lang="cs-CZ" sz="2400" dirty="0" smtClean="0"/>
              <a:t>průmyslového zboží (textil, obuv, hračky, elektronika)</a:t>
            </a:r>
            <a:endParaRPr lang="cs-CZ" sz="2400" dirty="0"/>
          </a:p>
        </p:txBody>
      </p:sp>
      <p:pic>
        <p:nvPicPr>
          <p:cNvPr id="2051" name="Picture 3" descr="C:\Users\08D4\AppData\Local\Microsoft\Windows\Temporary Internet Files\Content.IE5\ZRGPI3UF\MP900414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68960"/>
            <a:ext cx="1979712" cy="1319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5VOX50YL\MP900401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03" y="122752"/>
            <a:ext cx="1950720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4\AppData\Local\Microsoft\Windows\Temporary Internet Files\Content.IE5\ZRGPI3UF\MP90040080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2329" y="359119"/>
            <a:ext cx="1655598" cy="1324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2210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03848" y="615008"/>
            <a:ext cx="2808312" cy="576064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 A P O N S K 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70775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4 velké ostrovy: ____________    ____________</a:t>
            </a:r>
          </a:p>
          <a:p>
            <a:endParaRPr lang="cs-CZ" sz="2400" dirty="0"/>
          </a:p>
          <a:p>
            <a:r>
              <a:rPr lang="cs-CZ" sz="2400" dirty="0" smtClean="0"/>
              <a:t>                            ____________    ____________</a:t>
            </a:r>
          </a:p>
          <a:p>
            <a:r>
              <a:rPr lang="cs-CZ" sz="2400" dirty="0" smtClean="0"/>
              <a:t>+ mnoho malých ostrovů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615" y="4221088"/>
            <a:ext cx="842089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 hlavní město </a:t>
            </a:r>
            <a:r>
              <a:rPr lang="cs-CZ" sz="2400" b="1" dirty="0" smtClean="0"/>
              <a:t>Tokio</a:t>
            </a:r>
          </a:p>
          <a:p>
            <a:endParaRPr lang="cs-CZ" sz="2400" b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/>
              <a:t> </a:t>
            </a:r>
            <a:r>
              <a:rPr lang="cs-CZ" sz="2400" dirty="0" smtClean="0"/>
              <a:t>výroba aut a motocyklů značky: ____________________</a:t>
            </a:r>
          </a:p>
          <a:p>
            <a:endParaRPr lang="cs-CZ" sz="2400" dirty="0"/>
          </a:p>
          <a:p>
            <a:r>
              <a:rPr lang="cs-CZ" sz="2400" dirty="0" smtClean="0"/>
              <a:t>     ________________________________________________</a:t>
            </a:r>
          </a:p>
          <a:p>
            <a:endParaRPr lang="cs-CZ" sz="2400" dirty="0"/>
          </a:p>
        </p:txBody>
      </p:sp>
      <p:pic>
        <p:nvPicPr>
          <p:cNvPr id="3074" name="Picture 2" descr="C:\Users\08D4\AppData\Local\Microsoft\Windows\Temporary Internet Files\Content.IE5\W7DK78J1\MP9004388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5905" y="2291109"/>
            <a:ext cx="1682504" cy="2384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4\AppData\Local\Microsoft\Windows\Temporary Internet Files\Content.IE5\ZRGPI3UF\MP9004004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998623"/>
            <a:ext cx="2515884" cy="1676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4467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792088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/>
              <a:t>výroba hudebních </a:t>
            </a:r>
            <a:r>
              <a:rPr lang="cs-CZ" sz="2400" dirty="0" smtClean="0"/>
              <a:t>nástrojů</a:t>
            </a:r>
          </a:p>
          <a:p>
            <a:endParaRPr lang="cs-CZ" sz="2400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/>
              <a:t>výroba </a:t>
            </a:r>
            <a:r>
              <a:rPr lang="cs-CZ" sz="2400" dirty="0" smtClean="0"/>
              <a:t>elektronických výrobků </a:t>
            </a:r>
            <a:r>
              <a:rPr lang="cs-CZ" sz="2400" dirty="0"/>
              <a:t>a počítačů</a:t>
            </a:r>
            <a:r>
              <a:rPr lang="cs-CZ" sz="2400" dirty="0" smtClean="0"/>
              <a:t>: _________ 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 smtClean="0"/>
              <a:t>________________________________________________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3645024"/>
            <a:ext cx="6304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Výborně fungující dopravní síť – rychlovlaky.</a:t>
            </a:r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PXKZTWBK\MP9004003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427" y="4466370"/>
            <a:ext cx="2687462" cy="1790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TD6K1XXB\MP900227587[2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8884" y="4483704"/>
            <a:ext cx="2769559" cy="1827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4\AppData\Local\Microsoft\Windows\Temporary Internet Files\Content.IE5\PXKZTWBK\MP900313845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87" b="15341"/>
          <a:stretch/>
        </p:blipFill>
        <p:spPr bwMode="auto">
          <a:xfrm>
            <a:off x="1701161" y="2519242"/>
            <a:ext cx="1586086" cy="105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4\AppData\Local\Microsoft\Windows\Temporary Internet Files\Content.IE5\ZRGPI3UF\MP9004330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474753"/>
            <a:ext cx="1415540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RY5UQ1H2\MP9004330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540902"/>
            <a:ext cx="1656184" cy="110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520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846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Citace: použité ilustrace: </a:t>
            </a:r>
            <a:r>
              <a:rPr lang="cs-CZ" sz="2400" smtClean="0">
                <a:hlinkClick r:id="rId2"/>
              </a:rPr>
              <a:t>http://office.microsoft.com</a:t>
            </a:r>
            <a:endParaRPr lang="cs-CZ" sz="2400" smtClean="0"/>
          </a:p>
          <a:p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1484784"/>
            <a:ext cx="772365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Řešení:</a:t>
            </a:r>
          </a:p>
          <a:p>
            <a:r>
              <a:rPr lang="cs-CZ" sz="2400" i="1" dirty="0" smtClean="0"/>
              <a:t>Honšú, </a:t>
            </a:r>
            <a:r>
              <a:rPr lang="cs-CZ" sz="2400" i="1" dirty="0" err="1" smtClean="0"/>
              <a:t>Kjúšu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Šikoku</a:t>
            </a:r>
            <a:r>
              <a:rPr lang="cs-CZ" sz="2400" i="1" dirty="0" smtClean="0"/>
              <a:t>, Hokkaidó</a:t>
            </a:r>
          </a:p>
          <a:p>
            <a:r>
              <a:rPr lang="cs-CZ" sz="2400" i="1" dirty="0" err="1" smtClean="0"/>
              <a:t>Kawasaki</a:t>
            </a:r>
            <a:r>
              <a:rPr lang="cs-CZ" sz="2400" i="1" dirty="0" smtClean="0"/>
              <a:t>, Yamaha, Honda, Mazda, Toyota, Mitsubishi,</a:t>
            </a:r>
            <a:br>
              <a:rPr lang="cs-CZ" sz="2400" i="1" dirty="0" smtClean="0"/>
            </a:br>
            <a:r>
              <a:rPr lang="cs-CZ" sz="2400" i="1" dirty="0" smtClean="0"/>
              <a:t>Suzuki</a:t>
            </a:r>
          </a:p>
          <a:p>
            <a:r>
              <a:rPr lang="cs-CZ" sz="2400" i="1" dirty="0" smtClean="0"/>
              <a:t>Canon, Toshiba, Panasonic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1172</TotalTime>
  <Words>305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106</cp:revision>
  <dcterms:created xsi:type="dcterms:W3CDTF">2011-06-19T09:19:17Z</dcterms:created>
  <dcterms:modified xsi:type="dcterms:W3CDTF">2012-12-28T10:50:31Z</dcterms:modified>
</cp:coreProperties>
</file>