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69" r:id="rId3"/>
    <p:sldId id="281" r:id="rId4"/>
    <p:sldId id="282" r:id="rId5"/>
    <p:sldId id="283" r:id="rId6"/>
    <p:sldId id="284" r:id="rId7"/>
    <p:sldId id="285" r:id="rId8"/>
    <p:sldId id="286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000099"/>
    <a:srgbClr val="FF0066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51" autoAdjust="0"/>
    <p:restoredTop sz="94660"/>
  </p:normalViewPr>
  <p:slideViewPr>
    <p:cSldViewPr>
      <p:cViewPr varScale="1">
        <p:scale>
          <a:sx n="69" d="100"/>
          <a:sy n="69" d="100"/>
        </p:scale>
        <p:origin x="-7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75000"/>
              </a:schemeClr>
            </a:gs>
            <a:gs pos="50000">
              <a:srgbClr val="9CB86E"/>
            </a:gs>
            <a:gs pos="100000">
              <a:srgbClr val="156B13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VY_32_INOVACE_07_Zeměpis_9.ročník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17_Afrika – celkový přehled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Prezentace Afriky – podnebí, povrch, nerostné bohatství, obyvatelstvo.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1254" y="341513"/>
            <a:ext cx="2828018" cy="576064"/>
          </a:xfrm>
          <a:prstGeom prst="rect">
            <a:avLst/>
          </a:prstGeom>
          <a:gradFill flip="none" rotWithShape="0">
            <a:gsLst>
              <a:gs pos="0">
                <a:schemeClr val="bg2">
                  <a:lumMod val="90000"/>
                </a:schemeClr>
              </a:gs>
              <a:gs pos="45000">
                <a:schemeClr val="bg2">
                  <a:lumMod val="75000"/>
                </a:schemeClr>
              </a:gs>
              <a:gs pos="100000">
                <a:srgbClr val="156B13"/>
              </a:gs>
            </a:gsLst>
            <a:lin ang="54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A F R I K 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1253" y="1127918"/>
            <a:ext cx="2828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</a:t>
            </a:r>
            <a:r>
              <a:rPr lang="cs-CZ" sz="2400" dirty="0" smtClean="0"/>
              <a:t>. největší světadíl</a:t>
            </a:r>
            <a:endParaRPr lang="cs-CZ" sz="2400" dirty="0"/>
          </a:p>
        </p:txBody>
      </p:sp>
      <p:pic>
        <p:nvPicPr>
          <p:cNvPr id="1026" name="Picture 2" descr="C:\Users\08D4\AppData\Local\Microsoft\Windows\Temporary Internet Files\Content.IE5\L038WXQG\MP9004278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88840"/>
            <a:ext cx="2761759" cy="2036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981" b="48315"/>
          <a:stretch/>
        </p:blipFill>
        <p:spPr>
          <a:xfrm>
            <a:off x="3707904" y="938181"/>
            <a:ext cx="4536504" cy="478948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027" name="Picture 3" descr="C:\Users\08D4\AppData\Local\Microsoft\Windows\Temporary Internet Files\Content.IE5\1SPQWJAL\MP900433349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93"/>
          <a:stretch/>
        </p:blipFill>
        <p:spPr bwMode="auto">
          <a:xfrm>
            <a:off x="971600" y="4509120"/>
            <a:ext cx="1695514" cy="1672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066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9628" y="404664"/>
            <a:ext cx="3972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Afrika – nejteplejší světadíl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79628" y="1268760"/>
            <a:ext cx="75207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Oblast rovníku – </a:t>
            </a:r>
            <a:r>
              <a:rPr lang="cs-CZ" sz="2400" b="1" i="1" u="sng" dirty="0" smtClean="0"/>
              <a:t>tropický pás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vydatné srážky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tropické pralesy 	– rostliny: </a:t>
            </a:r>
            <a:r>
              <a:rPr lang="cs-CZ" sz="2400" dirty="0"/>
              <a:t>liány, orchideje, </a:t>
            </a:r>
            <a:r>
              <a:rPr lang="cs-CZ" sz="2400" dirty="0" smtClean="0"/>
              <a:t>mechy, vzácná dřeva, </a:t>
            </a:r>
            <a:r>
              <a:rPr lang="fi-FI" sz="2400" dirty="0"/>
              <a:t>banány, káva, kakao, kokos, </a:t>
            </a:r>
            <a:r>
              <a:rPr lang="fi-FI" sz="2400" dirty="0" smtClean="0"/>
              <a:t>kaučuk</a:t>
            </a:r>
            <a:r>
              <a:rPr lang="cs-CZ" sz="2400" dirty="0" smtClean="0"/>
              <a:t>	</a:t>
            </a:r>
            <a:br>
              <a:rPr lang="cs-CZ" sz="2400" dirty="0" smtClean="0"/>
            </a:br>
            <a:r>
              <a:rPr lang="cs-CZ" sz="2400" dirty="0" smtClean="0"/>
              <a:t>			- živočichové: </a:t>
            </a:r>
            <a:r>
              <a:rPr lang="cs-CZ" sz="2400" dirty="0"/>
              <a:t>opice, ptáci, hadi, </a:t>
            </a:r>
            <a:r>
              <a:rPr lang="cs-CZ" sz="2400" dirty="0" smtClean="0"/>
              <a:t>hmyz, krokodýl, papoušci, jaguár	</a:t>
            </a:r>
            <a:endParaRPr lang="cs-CZ" sz="2400" dirty="0"/>
          </a:p>
        </p:txBody>
      </p:sp>
      <p:pic>
        <p:nvPicPr>
          <p:cNvPr id="3074" name="Picture 2" descr="C:\Users\08D4\AppData\Local\Microsoft\Windows\Temporary Internet Files\Content.IE5\LA7IG1YU\MP9004024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4664"/>
            <a:ext cx="1422909" cy="1422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4\AppData\Local\Microsoft\Windows\Temporary Internet Files\Content.IE5\PXKZTWBK\MP9001788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672" y="3656531"/>
            <a:ext cx="2040060" cy="3083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4\AppData\Local\Microsoft\Windows\Temporary Internet Files\Content.IE5\1SPQWJAL\MP9004069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37112"/>
            <a:ext cx="2598792" cy="173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D4\AppData\Local\Microsoft\Windows\Temporary Internet Files\Content.IE5\3YQK8ARZ\MP9004066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018693"/>
            <a:ext cx="1713295" cy="256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36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88640"/>
            <a:ext cx="845686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Směrem k obratníku: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i="1" u="sng" dirty="0" smtClean="0"/>
              <a:t>savany</a:t>
            </a:r>
            <a:r>
              <a:rPr lang="cs-CZ" sz="2400" dirty="0" smtClean="0"/>
              <a:t> – střídají se období sucha a dešťů</a:t>
            </a:r>
            <a:br>
              <a:rPr lang="cs-CZ" sz="2400" dirty="0" smtClean="0"/>
            </a:br>
            <a:r>
              <a:rPr lang="cs-CZ" sz="2400" dirty="0" smtClean="0"/>
              <a:t>	     - méně lesů, více travnatých oblastí</a:t>
            </a:r>
            <a:br>
              <a:rPr lang="cs-CZ" sz="2400" dirty="0" smtClean="0"/>
            </a:br>
            <a:r>
              <a:rPr lang="cs-CZ" sz="2400" dirty="0" smtClean="0"/>
              <a:t>           - antilopy, zebry, žirafy, sloni, lvi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</p:txBody>
      </p:sp>
      <p:pic>
        <p:nvPicPr>
          <p:cNvPr id="2050" name="Picture 2" descr="C:\Users\08D4\AppData\Local\Microsoft\Windows\Temporary Internet Files\Content.IE5\2OGP0OIX\MP9003138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80845"/>
            <a:ext cx="3172860" cy="2115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4\AppData\Local\Microsoft\Windows\Temporary Internet Files\Content.IE5\PXKZTWBK\MP90018029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38465"/>
            <a:ext cx="2019408" cy="31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4\AppData\Local\Microsoft\Windows\Temporary Internet Files\Content.IE5\EQ3XVSGK\MP9004038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924944"/>
            <a:ext cx="2640696" cy="2640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153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868" y="404664"/>
            <a:ext cx="84568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i="1" u="sng" dirty="0" smtClean="0"/>
              <a:t>polopouště a pouště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          - velké rozdíly teplot ve dne a v noci ( až 50 °C )</a:t>
            </a:r>
            <a:br>
              <a:rPr lang="cs-CZ" sz="2400" dirty="0" smtClean="0"/>
            </a:br>
            <a:r>
              <a:rPr lang="cs-CZ" sz="2400" dirty="0" smtClean="0"/>
              <a:t>           - život jen v oázách</a:t>
            </a:r>
            <a:br>
              <a:rPr lang="cs-CZ" sz="2400" dirty="0" smtClean="0"/>
            </a:br>
            <a:r>
              <a:rPr lang="cs-CZ" sz="2400" dirty="0" smtClean="0"/>
              <a:t>           - největší poušť - Sahara			 	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Picture 2" descr="C:\Users\08D4\AppData\Local\Microsoft\Windows\Temporary Internet Files\Content.IE5\T8USHPFU\MP9004027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592" y="4693444"/>
            <a:ext cx="3030840" cy="2019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4\AppData\Local\Microsoft\Windows\Temporary Internet Files\Content.IE5\1YC3MQJD\MP9004032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13227"/>
            <a:ext cx="3174856" cy="2115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4\AppData\Local\Microsoft\Windows\Temporary Internet Files\Content.IE5\J28KZAZ0\MP9004007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012" y="2029986"/>
            <a:ext cx="2799388" cy="2239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071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868" y="404664"/>
            <a:ext cx="845686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Africe jsou nejchudší státy světa.</a:t>
            </a:r>
          </a:p>
          <a:p>
            <a:endParaRPr lang="cs-CZ" sz="2400" dirty="0" smtClean="0"/>
          </a:p>
          <a:p>
            <a:r>
              <a:rPr lang="cs-CZ" sz="2400" dirty="0" smtClean="0"/>
              <a:t>Většina lidí pracuje v zemědělství.</a:t>
            </a:r>
          </a:p>
          <a:p>
            <a:endParaRPr lang="cs-CZ" sz="2400" dirty="0" smtClean="0"/>
          </a:p>
          <a:p>
            <a:r>
              <a:rPr lang="cs-CZ" sz="2400" dirty="0" smtClean="0"/>
              <a:t>Neúroda =</a:t>
            </a:r>
            <a:r>
              <a:rPr lang="en-US" sz="2400" dirty="0" smtClean="0"/>
              <a:t>&gt; </a:t>
            </a:r>
            <a:r>
              <a:rPr lang="cs-CZ" sz="2400" dirty="0" smtClean="0"/>
              <a:t>hladomor.</a:t>
            </a:r>
          </a:p>
          <a:p>
            <a:endParaRPr lang="cs-CZ" sz="2400" dirty="0" smtClean="0"/>
          </a:p>
          <a:p>
            <a:r>
              <a:rPr lang="cs-CZ" sz="2400" dirty="0" smtClean="0"/>
              <a:t>Humanitární pomoc vyspělých států.			 	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098" name="Picture 2" descr="C:\Users\08D4\AppData\Local\Microsoft\Windows\Temporary Internet Files\Content.IE5\RY5UQ1H2\MP9002275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424" y="3645024"/>
            <a:ext cx="2908920" cy="2307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4\AppData\Local\Microsoft\Windows\Temporary Internet Files\Content.IE5\RY5UQ1H2\MP9004277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01148"/>
            <a:ext cx="2335145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620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3672408" cy="64807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Nerostné bohatství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556792"/>
            <a:ext cx="84257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ropa, zemní plyn, rudy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průmyslově vyspělou zemí je pouze Jihoafrická republika</a:t>
            </a:r>
            <a:endParaRPr lang="cs-CZ" sz="2400" dirty="0"/>
          </a:p>
        </p:txBody>
      </p:sp>
      <p:pic>
        <p:nvPicPr>
          <p:cNvPr id="5124" name="Picture 4" descr="C:\Users\08D4\AppData\Local\Microsoft\Windows\Temporary Internet Files\Content.IE5\EQ3XVSGK\MP900422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2976"/>
            <a:ext cx="2143030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D4\AppData\Local\Microsoft\Windows\Temporary Internet Files\Content.IE5\1C5T4T4H\MP9004339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97093"/>
            <a:ext cx="2649488" cy="1859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D4\AppData\Local\Microsoft\Windows\Temporary Internet Files\Content.IE5\TD6K1XXB\MP9004372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388" y="4999746"/>
            <a:ext cx="2049003" cy="1537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D4\AppData\Local\Microsoft\Windows\Temporary Internet Files\Content.IE5\ZRGPI3UF\MP9004280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995" y="3573016"/>
            <a:ext cx="1325444" cy="200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6885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3672408" cy="64807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Obyvatelstvo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556792"/>
            <a:ext cx="80999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nejlidnatější světadíl ( 1. místo Asie )</a:t>
            </a:r>
          </a:p>
          <a:p>
            <a:r>
              <a:rPr lang="cs-CZ" sz="2400" dirty="0" smtClean="0"/>
              <a:t>Téměř 1 miliarda obyvatel</a:t>
            </a:r>
          </a:p>
          <a:p>
            <a:r>
              <a:rPr lang="cs-CZ" sz="2400" dirty="0" smtClean="0"/>
              <a:t>Sever – Arabové a Berbeři, jih od Sahary – černí Afričané</a:t>
            </a:r>
          </a:p>
          <a:p>
            <a:r>
              <a:rPr lang="cs-CZ" sz="2400" dirty="0" smtClean="0"/>
              <a:t>Časté národnostní, kmenové a územní spory -</a:t>
            </a:r>
            <a:r>
              <a:rPr lang="en-US" sz="2400" dirty="0" smtClean="0"/>
              <a:t>&gt;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	válečné konflikty</a:t>
            </a:r>
            <a:endParaRPr lang="cs-CZ" sz="2400" dirty="0"/>
          </a:p>
        </p:txBody>
      </p:sp>
      <p:pic>
        <p:nvPicPr>
          <p:cNvPr id="6147" name="Picture 3" descr="C:\Users\08D4\AppData\Local\Microsoft\Windows\Temporary Internet Files\Content.IE5\2OGP0OIX\MP9004393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908" y="3789040"/>
            <a:ext cx="3200400" cy="214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D4\AppData\Local\Microsoft\Windows\Temporary Internet Files\Content.IE5\Z9SZQGMB\MP9004032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622" y="3835042"/>
            <a:ext cx="3462888" cy="230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5671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7846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/>
              <a:t>Citace: použité ilustrace: </a:t>
            </a:r>
            <a:r>
              <a:rPr lang="cs-CZ" sz="2400" smtClean="0">
                <a:hlinkClick r:id="rId2"/>
              </a:rPr>
              <a:t>http://office.microsoft.com</a:t>
            </a:r>
            <a:endParaRPr lang="cs-CZ" sz="240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354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1333</TotalTime>
  <Words>146</Words>
  <Application>Microsoft Office PowerPoint</Application>
  <PresentationFormat>Předvádění na obrazovce (4:3)</PresentationFormat>
  <Paragraphs>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123</cp:revision>
  <dcterms:created xsi:type="dcterms:W3CDTF">2011-06-19T09:19:17Z</dcterms:created>
  <dcterms:modified xsi:type="dcterms:W3CDTF">2012-11-26T19:18:02Z</dcterms:modified>
</cp:coreProperties>
</file>